
<file path=[Content_Types].xml><?xml version="1.0" encoding="utf-8"?>
<Types xmlns="http://schemas.openxmlformats.org/package/2006/content-types">
  <Default Extension="png" ContentType="image/png"/>
  <Default Extension="svg" ContentType="image/svg+xml"/>
  <Default Extension="jpeg" ContentType="image/jpeg"/>
  <Default Extension="mov" ContentType="video/quicktime"/>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2" r:id="rId4"/>
    <p:sldMasterId id="2147483674" r:id="rId5"/>
    <p:sldMasterId id="2147483703" r:id="rId6"/>
    <p:sldMasterId id="2147483717" r:id="rId7"/>
  </p:sldMasterIdLst>
  <p:notesMasterIdLst>
    <p:notesMasterId r:id="rId51"/>
  </p:notesMasterIdLst>
  <p:sldIdLst>
    <p:sldId id="393" r:id="rId8"/>
    <p:sldId id="451" r:id="rId9"/>
    <p:sldId id="430" r:id="rId10"/>
    <p:sldId id="396" r:id="rId11"/>
    <p:sldId id="395" r:id="rId12"/>
    <p:sldId id="431" r:id="rId13"/>
    <p:sldId id="432" r:id="rId14"/>
    <p:sldId id="433" r:id="rId15"/>
    <p:sldId id="435" r:id="rId16"/>
    <p:sldId id="436" r:id="rId17"/>
    <p:sldId id="398" r:id="rId18"/>
    <p:sldId id="399" r:id="rId19"/>
    <p:sldId id="400" r:id="rId20"/>
    <p:sldId id="401" r:id="rId21"/>
    <p:sldId id="402" r:id="rId22"/>
    <p:sldId id="403" r:id="rId23"/>
    <p:sldId id="404" r:id="rId24"/>
    <p:sldId id="405" r:id="rId25"/>
    <p:sldId id="406" r:id="rId26"/>
    <p:sldId id="407" r:id="rId27"/>
    <p:sldId id="408" r:id="rId28"/>
    <p:sldId id="409" r:id="rId29"/>
    <p:sldId id="410" r:id="rId30"/>
    <p:sldId id="437" r:id="rId31"/>
    <p:sldId id="438" r:id="rId32"/>
    <p:sldId id="440" r:id="rId33"/>
    <p:sldId id="453" r:id="rId34"/>
    <p:sldId id="454" r:id="rId35"/>
    <p:sldId id="455" r:id="rId36"/>
    <p:sldId id="456" r:id="rId37"/>
    <p:sldId id="457" r:id="rId38"/>
    <p:sldId id="441" r:id="rId39"/>
    <p:sldId id="452" r:id="rId40"/>
    <p:sldId id="442" r:id="rId41"/>
    <p:sldId id="443" r:id="rId42"/>
    <p:sldId id="445" r:id="rId43"/>
    <p:sldId id="446" r:id="rId44"/>
    <p:sldId id="460" r:id="rId45"/>
    <p:sldId id="461" r:id="rId46"/>
    <p:sldId id="458" r:id="rId47"/>
    <p:sldId id="448" r:id="rId48"/>
    <p:sldId id="449" r:id="rId49"/>
    <p:sldId id="450" r:id="rId50"/>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36" userDrawn="1">
          <p15:clr>
            <a:srgbClr val="A4A3A4"/>
          </p15:clr>
        </p15:guide>
        <p15:guide id="2" pos="25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4040"/>
    <a:srgbClr val="00A89D"/>
    <a:srgbClr val="BFBFBF"/>
    <a:srgbClr val="FF7F72"/>
    <a:srgbClr val="00809D"/>
    <a:srgbClr val="F2F2F2"/>
    <a:srgbClr val="F4B183"/>
    <a:srgbClr val="DBDCDD"/>
    <a:srgbClr val="8497B0"/>
    <a:srgbClr val="788D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8" autoAdjust="0"/>
    <p:restoredTop sz="91247" autoAdjust="0"/>
  </p:normalViewPr>
  <p:slideViewPr>
    <p:cSldViewPr snapToGrid="0">
      <p:cViewPr varScale="1">
        <p:scale>
          <a:sx n="65" d="100"/>
          <a:sy n="65" d="100"/>
        </p:scale>
        <p:origin x="280" y="44"/>
      </p:cViewPr>
      <p:guideLst>
        <p:guide orient="horz" pos="936"/>
        <p:guide pos="2592"/>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70" d="100"/>
        <a:sy n="70" d="100"/>
      </p:scale>
      <p:origin x="0" y="-743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slide" Target="slides/slide34.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microsoft.com/office/2015/10/relationships/revisionInfo" Target="revisionInfo.xml"/><Relationship Id="rId8" Type="http://schemas.openxmlformats.org/officeDocument/2006/relationships/slide" Target="slides/slide1.xml"/><Relationship Id="rId51" Type="http://schemas.openxmlformats.org/officeDocument/2006/relationships/notesMaster" Target="notesMasters/notesMaster1.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87DB4E-6CD3-4B68-A71E-77306DF31EE4}" type="doc">
      <dgm:prSet loTypeId="urn:microsoft.com/office/officeart/2005/8/layout/rings+Icon" loCatId="officeonline" qsTypeId="urn:microsoft.com/office/officeart/2005/8/quickstyle/simple3" qsCatId="simple" csTypeId="urn:microsoft.com/office/officeart/2005/8/colors/colorful5" csCatId="colorful" phldr="1"/>
      <dgm:spPr/>
    </dgm:pt>
    <dgm:pt modelId="{050A02DD-F319-44DC-A046-F643BFF29F2B}">
      <dgm:prSet phldrT="[Text]" custT="1"/>
      <dgm:spPr/>
      <dgm:t>
        <a:bodyPr/>
        <a:lstStyle/>
        <a:p>
          <a:pPr algn="ctr"/>
          <a:r>
            <a:rPr lang="en-US" sz="2400" b="1" dirty="0"/>
            <a:t>BUSINESS PLANNING</a:t>
          </a:r>
        </a:p>
        <a:p>
          <a:pPr algn="ctr"/>
          <a:r>
            <a:rPr lang="en-US" sz="1600" b="0" dirty="0"/>
            <a:t>Market landscape; business planning; audience identification</a:t>
          </a:r>
        </a:p>
        <a:p>
          <a:pPr algn="ctr"/>
          <a:endParaRPr lang="en-US" sz="1200" b="0" dirty="0"/>
        </a:p>
        <a:p>
          <a:pPr algn="ctr"/>
          <a:r>
            <a:rPr lang="en-US" sz="1200" b="0" dirty="0"/>
            <a:t>   </a:t>
          </a:r>
        </a:p>
      </dgm:t>
    </dgm:pt>
    <dgm:pt modelId="{2EA026C5-BA95-43BB-AEE9-3EA119C47BF6}" type="parTrans" cxnId="{03CE3565-8946-4D0F-9314-0BB7259A860A}">
      <dgm:prSet/>
      <dgm:spPr/>
      <dgm:t>
        <a:bodyPr/>
        <a:lstStyle/>
        <a:p>
          <a:pPr algn="ctr"/>
          <a:endParaRPr lang="en-US"/>
        </a:p>
      </dgm:t>
    </dgm:pt>
    <dgm:pt modelId="{6F4ED28D-C8B4-469A-A400-77F09CAE8B7C}" type="sibTrans" cxnId="{03CE3565-8946-4D0F-9314-0BB7259A860A}">
      <dgm:prSet/>
      <dgm:spPr/>
      <dgm:t>
        <a:bodyPr/>
        <a:lstStyle/>
        <a:p>
          <a:pPr algn="ctr"/>
          <a:endParaRPr lang="en-US"/>
        </a:p>
      </dgm:t>
    </dgm:pt>
    <dgm:pt modelId="{6224FAA2-8D11-46A8-83E4-93E15A339F0F}">
      <dgm:prSet phldrT="[Text]" custT="1"/>
      <dgm:spPr/>
      <dgm:t>
        <a:bodyPr/>
        <a:lstStyle/>
        <a:p>
          <a:pPr algn="ctr"/>
          <a:r>
            <a:rPr lang="en-US" sz="2400" b="1" kern="1200" dirty="0">
              <a:latin typeface="Calibri" panose="020F0502020204030204"/>
              <a:ea typeface="+mn-ea"/>
              <a:cs typeface="+mn-cs"/>
            </a:rPr>
            <a:t>TARGET AUDIENCE</a:t>
          </a:r>
        </a:p>
        <a:p>
          <a:pPr algn="ctr"/>
          <a:r>
            <a:rPr lang="en-US" sz="1600" b="0" kern="1200" dirty="0">
              <a:latin typeface="Calibri" panose="020F0502020204030204"/>
              <a:ea typeface="+mn-ea"/>
              <a:cs typeface="+mn-cs"/>
            </a:rPr>
            <a:t>Customer definition, identification, needs &amp; opportunities</a:t>
          </a:r>
        </a:p>
        <a:p>
          <a:pPr algn="ctr"/>
          <a:endParaRPr lang="en-US" sz="1200" b="0" kern="1200" dirty="0">
            <a:latin typeface="Calibri" panose="020F0502020204030204"/>
            <a:ea typeface="+mn-ea"/>
            <a:cs typeface="+mn-cs"/>
          </a:endParaRPr>
        </a:p>
        <a:p>
          <a:pPr algn="ctr"/>
          <a:endParaRPr lang="en-US" sz="2400" b="1" kern="1200" dirty="0">
            <a:latin typeface="Calibri" panose="020F0502020204030204"/>
            <a:ea typeface="+mn-ea"/>
            <a:cs typeface="+mn-cs"/>
          </a:endParaRPr>
        </a:p>
      </dgm:t>
    </dgm:pt>
    <dgm:pt modelId="{E03BDCA2-421F-4FF3-BB39-E5ED03C1C57C}" type="parTrans" cxnId="{BFBC4EA5-9DCF-4279-A1DB-A49771FF0183}">
      <dgm:prSet/>
      <dgm:spPr/>
      <dgm:t>
        <a:bodyPr/>
        <a:lstStyle/>
        <a:p>
          <a:pPr algn="ctr"/>
          <a:endParaRPr lang="en-US"/>
        </a:p>
      </dgm:t>
    </dgm:pt>
    <dgm:pt modelId="{802992B3-C44D-4E7C-B4B6-0D800FCDE421}" type="sibTrans" cxnId="{BFBC4EA5-9DCF-4279-A1DB-A49771FF0183}">
      <dgm:prSet/>
      <dgm:spPr/>
      <dgm:t>
        <a:bodyPr/>
        <a:lstStyle/>
        <a:p>
          <a:pPr algn="ctr"/>
          <a:endParaRPr lang="en-US"/>
        </a:p>
      </dgm:t>
    </dgm:pt>
    <dgm:pt modelId="{A32B17CC-94FF-4D42-B350-3035D6977CEF}">
      <dgm:prSet phldrT="[Text]" custT="1"/>
      <dgm:spPr/>
      <dgm:t>
        <a:bodyPr/>
        <a:lstStyle/>
        <a:p>
          <a:pPr marL="0" lvl="0" indent="0" algn="ctr" defTabSz="1066800">
            <a:lnSpc>
              <a:spcPct val="90000"/>
            </a:lnSpc>
            <a:spcBef>
              <a:spcPct val="0"/>
            </a:spcBef>
            <a:spcAft>
              <a:spcPct val="35000"/>
            </a:spcAft>
            <a:buNone/>
          </a:pPr>
          <a:endParaRPr lang="en-US" sz="2400" b="1" kern="1200" dirty="0">
            <a:latin typeface="Calibri" panose="020F0502020204030204"/>
            <a:ea typeface="+mn-ea"/>
            <a:cs typeface="+mn-cs"/>
          </a:endParaRPr>
        </a:p>
        <a:p>
          <a:pPr marL="0" lvl="0" indent="0" algn="ctr" defTabSz="1066800">
            <a:lnSpc>
              <a:spcPct val="90000"/>
            </a:lnSpc>
            <a:spcBef>
              <a:spcPct val="0"/>
            </a:spcBef>
            <a:spcAft>
              <a:spcPct val="35000"/>
            </a:spcAft>
            <a:buNone/>
          </a:pPr>
          <a:r>
            <a:rPr lang="en-US" sz="2400" b="1" kern="1200" dirty="0">
              <a:latin typeface="Calibri" panose="020F0502020204030204"/>
              <a:ea typeface="+mn-ea"/>
              <a:cs typeface="+mn-cs"/>
            </a:rPr>
            <a:t>DESIGN AND USER EXPERIENCE</a:t>
          </a:r>
        </a:p>
        <a:p>
          <a:pPr marL="0" lvl="0" indent="0" algn="ctr" defTabSz="1066800">
            <a:lnSpc>
              <a:spcPct val="90000"/>
            </a:lnSpc>
            <a:spcBef>
              <a:spcPct val="0"/>
            </a:spcBef>
            <a:spcAft>
              <a:spcPct val="35000"/>
            </a:spcAft>
            <a:buNone/>
          </a:pPr>
          <a:r>
            <a:rPr lang="en-US" sz="1600" b="0" kern="1200" dirty="0">
              <a:latin typeface="Calibri" panose="020F0502020204030204"/>
              <a:ea typeface="+mn-ea"/>
              <a:cs typeface="+mn-cs"/>
            </a:rPr>
            <a:t>Feature ideation; user feedback</a:t>
          </a:r>
        </a:p>
        <a:p>
          <a:pPr marL="0" lvl="0" indent="0" algn="ctr" defTabSz="1066800">
            <a:lnSpc>
              <a:spcPct val="90000"/>
            </a:lnSpc>
            <a:spcBef>
              <a:spcPct val="0"/>
            </a:spcBef>
            <a:spcAft>
              <a:spcPct val="35000"/>
            </a:spcAft>
            <a:buNone/>
          </a:pPr>
          <a:endParaRPr lang="en-US" sz="1200" b="0" kern="1200" dirty="0">
            <a:latin typeface="Calibri" panose="020F0502020204030204"/>
            <a:ea typeface="+mn-ea"/>
            <a:cs typeface="+mn-cs"/>
          </a:endParaRPr>
        </a:p>
      </dgm:t>
    </dgm:pt>
    <dgm:pt modelId="{162ED330-C828-48EF-AEF6-356FFC7D30E6}" type="sibTrans" cxnId="{80E707E9-56D8-49D0-B382-A2BE5256DD51}">
      <dgm:prSet/>
      <dgm:spPr/>
      <dgm:t>
        <a:bodyPr/>
        <a:lstStyle/>
        <a:p>
          <a:pPr algn="ctr"/>
          <a:endParaRPr lang="en-US"/>
        </a:p>
      </dgm:t>
    </dgm:pt>
    <dgm:pt modelId="{42A86BF0-B469-4DA4-85B6-A3024C0CE3EC}" type="parTrans" cxnId="{80E707E9-56D8-49D0-B382-A2BE5256DD51}">
      <dgm:prSet/>
      <dgm:spPr/>
      <dgm:t>
        <a:bodyPr/>
        <a:lstStyle/>
        <a:p>
          <a:pPr algn="ctr"/>
          <a:endParaRPr lang="en-US"/>
        </a:p>
      </dgm:t>
    </dgm:pt>
    <dgm:pt modelId="{CFCD7096-20B7-41DF-A880-A60485855819}" type="pres">
      <dgm:prSet presAssocID="{F387DB4E-6CD3-4B68-A71E-77306DF31EE4}" presName="Name0" presStyleCnt="0">
        <dgm:presLayoutVars>
          <dgm:chMax val="7"/>
          <dgm:dir/>
          <dgm:resizeHandles val="exact"/>
        </dgm:presLayoutVars>
      </dgm:prSet>
      <dgm:spPr/>
    </dgm:pt>
    <dgm:pt modelId="{3EB87660-A3CF-4B12-98F2-F17BEDCF7B4E}" type="pres">
      <dgm:prSet presAssocID="{F387DB4E-6CD3-4B68-A71E-77306DF31EE4}" presName="ellipse1" presStyleLbl="vennNode1" presStyleIdx="0" presStyleCnt="3" custLinFactNeighborX="7978" custLinFactNeighborY="-6692">
        <dgm:presLayoutVars>
          <dgm:bulletEnabled val="1"/>
        </dgm:presLayoutVars>
      </dgm:prSet>
      <dgm:spPr/>
    </dgm:pt>
    <dgm:pt modelId="{638333A5-85A4-4CF5-B45B-8CD875AC50D7}" type="pres">
      <dgm:prSet presAssocID="{F387DB4E-6CD3-4B68-A71E-77306DF31EE4}" presName="ellipse2" presStyleLbl="vennNode1" presStyleIdx="1" presStyleCnt="3" custLinFactNeighborX="-907" custLinFactNeighborY="7581">
        <dgm:presLayoutVars>
          <dgm:bulletEnabled val="1"/>
        </dgm:presLayoutVars>
      </dgm:prSet>
      <dgm:spPr/>
    </dgm:pt>
    <dgm:pt modelId="{7C3A12EC-1908-4CF6-9417-E762EF3E880E}" type="pres">
      <dgm:prSet presAssocID="{F387DB4E-6CD3-4B68-A71E-77306DF31EE4}" presName="ellipse3" presStyleLbl="vennNode1" presStyleIdx="2" presStyleCnt="3" custLinFactNeighborX="-8553">
        <dgm:presLayoutVars>
          <dgm:bulletEnabled val="1"/>
        </dgm:presLayoutVars>
      </dgm:prSet>
      <dgm:spPr/>
    </dgm:pt>
  </dgm:ptLst>
  <dgm:cxnLst>
    <dgm:cxn modelId="{5198CC1B-7C78-4415-A3DE-3935397A83EC}" type="presOf" srcId="{6224FAA2-8D11-46A8-83E4-93E15A339F0F}" destId="{7C3A12EC-1908-4CF6-9417-E762EF3E880E}" srcOrd="0" destOrd="0" presId="urn:microsoft.com/office/officeart/2005/8/layout/rings+Icon"/>
    <dgm:cxn modelId="{C956D33B-6496-4919-AD8C-FC4E3E70B9B6}" type="presOf" srcId="{F387DB4E-6CD3-4B68-A71E-77306DF31EE4}" destId="{CFCD7096-20B7-41DF-A880-A60485855819}" srcOrd="0" destOrd="0" presId="urn:microsoft.com/office/officeart/2005/8/layout/rings+Icon"/>
    <dgm:cxn modelId="{03CE3565-8946-4D0F-9314-0BB7259A860A}" srcId="{F387DB4E-6CD3-4B68-A71E-77306DF31EE4}" destId="{050A02DD-F319-44DC-A046-F643BFF29F2B}" srcOrd="0" destOrd="0" parTransId="{2EA026C5-BA95-43BB-AEE9-3EA119C47BF6}" sibTransId="{6F4ED28D-C8B4-469A-A400-77F09CAE8B7C}"/>
    <dgm:cxn modelId="{40663C7B-06DC-4998-972B-258957443DBF}" type="presOf" srcId="{050A02DD-F319-44DC-A046-F643BFF29F2B}" destId="{3EB87660-A3CF-4B12-98F2-F17BEDCF7B4E}" srcOrd="0" destOrd="0" presId="urn:microsoft.com/office/officeart/2005/8/layout/rings+Icon"/>
    <dgm:cxn modelId="{BFBC4EA5-9DCF-4279-A1DB-A49771FF0183}" srcId="{F387DB4E-6CD3-4B68-A71E-77306DF31EE4}" destId="{6224FAA2-8D11-46A8-83E4-93E15A339F0F}" srcOrd="2" destOrd="0" parTransId="{E03BDCA2-421F-4FF3-BB39-E5ED03C1C57C}" sibTransId="{802992B3-C44D-4E7C-B4B6-0D800FCDE421}"/>
    <dgm:cxn modelId="{80E707E9-56D8-49D0-B382-A2BE5256DD51}" srcId="{F387DB4E-6CD3-4B68-A71E-77306DF31EE4}" destId="{A32B17CC-94FF-4D42-B350-3035D6977CEF}" srcOrd="1" destOrd="0" parTransId="{42A86BF0-B469-4DA4-85B6-A3024C0CE3EC}" sibTransId="{162ED330-C828-48EF-AEF6-356FFC7D30E6}"/>
    <dgm:cxn modelId="{6CD71EEF-25DE-48B4-93DF-780851F49537}" type="presOf" srcId="{A32B17CC-94FF-4D42-B350-3035D6977CEF}" destId="{638333A5-85A4-4CF5-B45B-8CD875AC50D7}" srcOrd="0" destOrd="0" presId="urn:microsoft.com/office/officeart/2005/8/layout/rings+Icon"/>
    <dgm:cxn modelId="{DAA97E21-89AC-4488-804E-2AD7FE00E54B}" type="presParOf" srcId="{CFCD7096-20B7-41DF-A880-A60485855819}" destId="{3EB87660-A3CF-4B12-98F2-F17BEDCF7B4E}" srcOrd="0" destOrd="0" presId="urn:microsoft.com/office/officeart/2005/8/layout/rings+Icon"/>
    <dgm:cxn modelId="{B7D3356F-5951-45F2-9FC7-0FD32363F31A}" type="presParOf" srcId="{CFCD7096-20B7-41DF-A880-A60485855819}" destId="{638333A5-85A4-4CF5-B45B-8CD875AC50D7}" srcOrd="1" destOrd="0" presId="urn:microsoft.com/office/officeart/2005/8/layout/rings+Icon"/>
    <dgm:cxn modelId="{6EE69AE9-E691-481A-90CB-DDE67A816071}" type="presParOf" srcId="{CFCD7096-20B7-41DF-A880-A60485855819}" destId="{7C3A12EC-1908-4CF6-9417-E762EF3E880E}" srcOrd="2" destOrd="0" presId="urn:microsoft.com/office/officeart/2005/8/layout/rings+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F8AAF14-8A0D-43D9-B0D1-DDCADF620E10}" type="doc">
      <dgm:prSet loTypeId="urn:microsoft.com/office/officeart/2008/layout/HalfCircleOrganizationChart" loCatId="hierarchy" qsTypeId="urn:microsoft.com/office/officeart/2005/8/quickstyle/simple1" qsCatId="simple" csTypeId="urn:microsoft.com/office/officeart/2005/8/colors/accent1_2" csCatId="accent1" phldr="1"/>
      <dgm:spPr/>
      <dgm:t>
        <a:bodyPr/>
        <a:lstStyle/>
        <a:p>
          <a:endParaRPr lang="en-US"/>
        </a:p>
      </dgm:t>
    </dgm:pt>
    <dgm:pt modelId="{6B96D2FF-8614-44CB-B481-149DE9DF020F}">
      <dgm:prSet phldrT="[Text]" custT="1"/>
      <dgm:spPr/>
      <dgm:t>
        <a:bodyPr/>
        <a:lstStyle/>
        <a:p>
          <a:r>
            <a:rPr lang="en-US" sz="1800" dirty="0">
              <a:latin typeface="Segoe UI Light" panose="020B0502040204020203" pitchFamily="34" charset="0"/>
              <a:cs typeface="Segoe UI Light" panose="020B0502040204020203" pitchFamily="34" charset="0"/>
            </a:rPr>
            <a:t>Richard Jacques</a:t>
          </a:r>
        </a:p>
      </dgm:t>
    </dgm:pt>
    <dgm:pt modelId="{5E2FDC6F-C6D4-492C-8B33-2C496221E1D3}" type="parTrans" cxnId="{B31F43A5-4898-4010-9171-2690732CFDB9}">
      <dgm:prSet/>
      <dgm:spPr/>
      <dgm:t>
        <a:bodyPr/>
        <a:lstStyle/>
        <a:p>
          <a:endParaRPr lang="en-US" sz="1800">
            <a:latin typeface="Segoe UI Light" panose="020B0502040204020203" pitchFamily="34" charset="0"/>
            <a:cs typeface="Segoe UI Light" panose="020B0502040204020203" pitchFamily="34" charset="0"/>
          </a:endParaRPr>
        </a:p>
      </dgm:t>
    </dgm:pt>
    <dgm:pt modelId="{AECE4C50-5DDA-4388-810A-75EB1B41FAF3}" type="sibTrans" cxnId="{B31F43A5-4898-4010-9171-2690732CFDB9}">
      <dgm:prSet/>
      <dgm:spPr/>
      <dgm:t>
        <a:bodyPr/>
        <a:lstStyle/>
        <a:p>
          <a:endParaRPr lang="en-US" sz="1800">
            <a:latin typeface="Segoe UI Light" panose="020B0502040204020203" pitchFamily="34" charset="0"/>
            <a:cs typeface="Segoe UI Light" panose="020B0502040204020203" pitchFamily="34" charset="0"/>
          </a:endParaRPr>
        </a:p>
      </dgm:t>
    </dgm:pt>
    <dgm:pt modelId="{8E600DFC-7E2D-40F0-9001-9CD48352F945}">
      <dgm:prSet phldrT="[Text]" custT="1"/>
      <dgm:spPr/>
      <dgm:t>
        <a:bodyPr/>
        <a:lstStyle/>
        <a:p>
          <a:r>
            <a:rPr lang="en-US" sz="1400" dirty="0">
              <a:latin typeface="Segoe UI Light" panose="020B0502040204020203" pitchFamily="34" charset="0"/>
              <a:cs typeface="Segoe UI Light" panose="020B0502040204020203" pitchFamily="34" charset="0"/>
            </a:rPr>
            <a:t>Kim Wilton</a:t>
          </a:r>
        </a:p>
      </dgm:t>
    </dgm:pt>
    <dgm:pt modelId="{5C0CDCD3-E097-455F-A772-BD122B78BF68}" type="parTrans" cxnId="{8AB50ED7-EEB1-4F95-8FAF-BD31C34234C3}">
      <dgm:prSet/>
      <dgm:spPr/>
      <dgm:t>
        <a:bodyPr/>
        <a:lstStyle/>
        <a:p>
          <a:endParaRPr lang="en-US" sz="1800">
            <a:latin typeface="Segoe UI Light" panose="020B0502040204020203" pitchFamily="34" charset="0"/>
            <a:cs typeface="Segoe UI Light" panose="020B0502040204020203" pitchFamily="34" charset="0"/>
          </a:endParaRPr>
        </a:p>
      </dgm:t>
    </dgm:pt>
    <dgm:pt modelId="{00932060-6573-4EC6-8E5B-C5D21CB9196A}" type="sibTrans" cxnId="{8AB50ED7-EEB1-4F95-8FAF-BD31C34234C3}">
      <dgm:prSet/>
      <dgm:spPr/>
      <dgm:t>
        <a:bodyPr/>
        <a:lstStyle/>
        <a:p>
          <a:endParaRPr lang="en-US" sz="1800">
            <a:latin typeface="Segoe UI Light" panose="020B0502040204020203" pitchFamily="34" charset="0"/>
            <a:cs typeface="Segoe UI Light" panose="020B0502040204020203" pitchFamily="34" charset="0"/>
          </a:endParaRPr>
        </a:p>
      </dgm:t>
    </dgm:pt>
    <dgm:pt modelId="{B80CE07F-35DE-4640-A976-AB280E595FE7}">
      <dgm:prSet phldrT="[Text]" custT="1"/>
      <dgm:spPr/>
      <dgm:t>
        <a:bodyPr/>
        <a:lstStyle/>
        <a:p>
          <a:r>
            <a:rPr lang="en-US" sz="1400" dirty="0">
              <a:latin typeface="Segoe UI Light" panose="020B0502040204020203" pitchFamily="34" charset="0"/>
              <a:cs typeface="Segoe UI Light" panose="020B0502040204020203" pitchFamily="34" charset="0"/>
            </a:rPr>
            <a:t>Eric Schuh</a:t>
          </a:r>
        </a:p>
      </dgm:t>
    </dgm:pt>
    <dgm:pt modelId="{DBD5A59F-695F-4620-856B-43458CA124FF}" type="parTrans" cxnId="{3EAE2C9D-1EAF-404C-ACD7-9A3CA89DAABA}">
      <dgm:prSet/>
      <dgm:spPr/>
      <dgm:t>
        <a:bodyPr/>
        <a:lstStyle/>
        <a:p>
          <a:endParaRPr lang="en-US" sz="1800">
            <a:latin typeface="Segoe UI Light" panose="020B0502040204020203" pitchFamily="34" charset="0"/>
            <a:cs typeface="Segoe UI Light" panose="020B0502040204020203" pitchFamily="34" charset="0"/>
          </a:endParaRPr>
        </a:p>
      </dgm:t>
    </dgm:pt>
    <dgm:pt modelId="{D0979BFA-0C44-41FB-B52D-D2609880C78F}" type="sibTrans" cxnId="{3EAE2C9D-1EAF-404C-ACD7-9A3CA89DAABA}">
      <dgm:prSet/>
      <dgm:spPr/>
      <dgm:t>
        <a:bodyPr/>
        <a:lstStyle/>
        <a:p>
          <a:endParaRPr lang="en-US" sz="1800">
            <a:latin typeface="Segoe UI Light" panose="020B0502040204020203" pitchFamily="34" charset="0"/>
            <a:cs typeface="Segoe UI Light" panose="020B0502040204020203" pitchFamily="34" charset="0"/>
          </a:endParaRPr>
        </a:p>
      </dgm:t>
    </dgm:pt>
    <dgm:pt modelId="{0F81483B-2FB0-409E-9766-C86E4D980307}">
      <dgm:prSet phldrT="[Text]" custT="1"/>
      <dgm:spPr/>
      <dgm:t>
        <a:bodyPr/>
        <a:lstStyle/>
        <a:p>
          <a:r>
            <a:rPr lang="en-US" sz="1400" dirty="0">
              <a:latin typeface="Segoe UI Light" panose="020B0502040204020203" pitchFamily="34" charset="0"/>
              <a:cs typeface="Segoe UI Light" panose="020B0502040204020203" pitchFamily="34" charset="0"/>
            </a:rPr>
            <a:t>Melroy D’Souza</a:t>
          </a:r>
        </a:p>
      </dgm:t>
    </dgm:pt>
    <dgm:pt modelId="{B247697F-964F-435A-865A-9351C6FDC885}" type="parTrans" cxnId="{E545B6A4-71F2-40A6-8581-EB236C249429}">
      <dgm:prSet/>
      <dgm:spPr/>
      <dgm:t>
        <a:bodyPr/>
        <a:lstStyle/>
        <a:p>
          <a:endParaRPr lang="en-US" sz="1800">
            <a:latin typeface="Segoe UI Light" panose="020B0502040204020203" pitchFamily="34" charset="0"/>
            <a:cs typeface="Segoe UI Light" panose="020B0502040204020203" pitchFamily="34" charset="0"/>
          </a:endParaRPr>
        </a:p>
      </dgm:t>
    </dgm:pt>
    <dgm:pt modelId="{EF7EC5A9-3192-4323-BC62-20597B862043}" type="sibTrans" cxnId="{E545B6A4-71F2-40A6-8581-EB236C249429}">
      <dgm:prSet/>
      <dgm:spPr/>
      <dgm:t>
        <a:bodyPr/>
        <a:lstStyle/>
        <a:p>
          <a:endParaRPr lang="en-US" sz="1800">
            <a:latin typeface="Segoe UI Light" panose="020B0502040204020203" pitchFamily="34" charset="0"/>
            <a:cs typeface="Segoe UI Light" panose="020B0502040204020203" pitchFamily="34" charset="0"/>
          </a:endParaRPr>
        </a:p>
      </dgm:t>
    </dgm:pt>
    <dgm:pt modelId="{EA51F79C-AE46-4184-8CDB-780AFBAF5DC5}">
      <dgm:prSet custT="1"/>
      <dgm:spPr/>
      <dgm:t>
        <a:bodyPr/>
        <a:lstStyle/>
        <a:p>
          <a:r>
            <a:rPr lang="en-US" sz="1400" dirty="0">
              <a:latin typeface="Segoe UI Light" panose="020B0502040204020203" pitchFamily="34" charset="0"/>
              <a:cs typeface="Segoe UI Light" panose="020B0502040204020203" pitchFamily="34" charset="0"/>
            </a:rPr>
            <a:t>Samantha Neufeld</a:t>
          </a:r>
        </a:p>
      </dgm:t>
    </dgm:pt>
    <dgm:pt modelId="{5F97FBD6-31AB-450A-9ADE-913D9193215F}" type="parTrans" cxnId="{70FEFB19-5872-4EC0-BCA8-B65F7A1BC4E3}">
      <dgm:prSet/>
      <dgm:spPr/>
      <dgm:t>
        <a:bodyPr/>
        <a:lstStyle/>
        <a:p>
          <a:endParaRPr lang="en-US" sz="1800">
            <a:latin typeface="Segoe UI Light" panose="020B0502040204020203" pitchFamily="34" charset="0"/>
            <a:cs typeface="Segoe UI Light" panose="020B0502040204020203" pitchFamily="34" charset="0"/>
          </a:endParaRPr>
        </a:p>
      </dgm:t>
    </dgm:pt>
    <dgm:pt modelId="{D0AD07BA-DE8A-4549-AC8A-AFC29F8B7402}" type="sibTrans" cxnId="{70FEFB19-5872-4EC0-BCA8-B65F7A1BC4E3}">
      <dgm:prSet/>
      <dgm:spPr/>
      <dgm:t>
        <a:bodyPr/>
        <a:lstStyle/>
        <a:p>
          <a:endParaRPr lang="en-US" sz="1800">
            <a:latin typeface="Segoe UI Light" panose="020B0502040204020203" pitchFamily="34" charset="0"/>
            <a:cs typeface="Segoe UI Light" panose="020B0502040204020203" pitchFamily="34" charset="0"/>
          </a:endParaRPr>
        </a:p>
      </dgm:t>
    </dgm:pt>
    <dgm:pt modelId="{FE550C78-9EC7-44F9-8C54-0433D8230B8A}">
      <dgm:prSet custT="1"/>
      <dgm:spPr/>
      <dgm:t>
        <a:bodyPr/>
        <a:lstStyle/>
        <a:p>
          <a:r>
            <a:rPr lang="en-US" sz="1400" dirty="0">
              <a:latin typeface="Segoe UI Light" panose="020B0502040204020203" pitchFamily="34" charset="0"/>
              <a:cs typeface="Segoe UI Light" panose="020B0502040204020203" pitchFamily="34" charset="0"/>
            </a:rPr>
            <a:t>Katie Elfering</a:t>
          </a:r>
        </a:p>
      </dgm:t>
    </dgm:pt>
    <dgm:pt modelId="{435F3DC7-278D-4A1A-B076-AEE50D18442A}" type="parTrans" cxnId="{1666E590-B4F8-4F94-B19D-81AE3E74DF5D}">
      <dgm:prSet/>
      <dgm:spPr/>
      <dgm:t>
        <a:bodyPr/>
        <a:lstStyle/>
        <a:p>
          <a:endParaRPr lang="en-US" sz="1800">
            <a:latin typeface="Segoe UI Light" panose="020B0502040204020203" pitchFamily="34" charset="0"/>
            <a:cs typeface="Segoe UI Light" panose="020B0502040204020203" pitchFamily="34" charset="0"/>
          </a:endParaRPr>
        </a:p>
      </dgm:t>
    </dgm:pt>
    <dgm:pt modelId="{16D3736C-CB0C-43D1-9895-F4AC78DD7B79}" type="sibTrans" cxnId="{1666E590-B4F8-4F94-B19D-81AE3E74DF5D}">
      <dgm:prSet/>
      <dgm:spPr/>
      <dgm:t>
        <a:bodyPr/>
        <a:lstStyle/>
        <a:p>
          <a:endParaRPr lang="en-US" sz="1800">
            <a:latin typeface="Segoe UI Light" panose="020B0502040204020203" pitchFamily="34" charset="0"/>
            <a:cs typeface="Segoe UI Light" panose="020B0502040204020203" pitchFamily="34" charset="0"/>
          </a:endParaRPr>
        </a:p>
      </dgm:t>
    </dgm:pt>
    <dgm:pt modelId="{2133BF18-E1F1-46B3-BEFE-C12760EF9958}">
      <dgm:prSet custT="1"/>
      <dgm:spPr/>
      <dgm:t>
        <a:bodyPr/>
        <a:lstStyle/>
        <a:p>
          <a:r>
            <a:rPr lang="en-US" sz="1400" dirty="0">
              <a:latin typeface="Segoe UI Light" panose="020B0502040204020203" pitchFamily="34" charset="0"/>
              <a:cs typeface="Segoe UI Light" panose="020B0502040204020203" pitchFamily="34" charset="0"/>
            </a:rPr>
            <a:t>Camille Basilio</a:t>
          </a:r>
        </a:p>
      </dgm:t>
    </dgm:pt>
    <dgm:pt modelId="{FEDA88FF-1B9D-4A1E-BB46-5790B235A401}" type="parTrans" cxnId="{18E1E965-16E9-4401-8FD1-DC1D81235FA8}">
      <dgm:prSet/>
      <dgm:spPr/>
      <dgm:t>
        <a:bodyPr/>
        <a:lstStyle/>
        <a:p>
          <a:endParaRPr lang="en-US" sz="1800">
            <a:latin typeface="Segoe UI Light" panose="020B0502040204020203" pitchFamily="34" charset="0"/>
            <a:cs typeface="Segoe UI Light" panose="020B0502040204020203" pitchFamily="34" charset="0"/>
          </a:endParaRPr>
        </a:p>
      </dgm:t>
    </dgm:pt>
    <dgm:pt modelId="{7B2A42A1-EC7C-4BDE-8580-C79E67E10015}" type="sibTrans" cxnId="{18E1E965-16E9-4401-8FD1-DC1D81235FA8}">
      <dgm:prSet/>
      <dgm:spPr/>
      <dgm:t>
        <a:bodyPr/>
        <a:lstStyle/>
        <a:p>
          <a:endParaRPr lang="en-US" sz="1800">
            <a:latin typeface="Segoe UI Light" panose="020B0502040204020203" pitchFamily="34" charset="0"/>
            <a:cs typeface="Segoe UI Light" panose="020B0502040204020203" pitchFamily="34" charset="0"/>
          </a:endParaRPr>
        </a:p>
      </dgm:t>
    </dgm:pt>
    <dgm:pt modelId="{5805D69E-2B38-4C35-86EF-2E35EC5972E9}">
      <dgm:prSet custT="1"/>
      <dgm:spPr/>
      <dgm:t>
        <a:bodyPr/>
        <a:lstStyle/>
        <a:p>
          <a:r>
            <a:rPr lang="en-US" sz="1400" dirty="0">
              <a:latin typeface="Segoe UI Light" panose="020B0502040204020203" pitchFamily="34" charset="0"/>
              <a:cs typeface="Segoe UI Light" panose="020B0502040204020203" pitchFamily="34" charset="0"/>
            </a:rPr>
            <a:t>Chris Jewell</a:t>
          </a:r>
        </a:p>
      </dgm:t>
    </dgm:pt>
    <dgm:pt modelId="{2EFF2D61-82FA-44CD-BE22-0561557B4669}" type="parTrans" cxnId="{26274EBA-9374-4B1C-9B6C-48ACF31FA0B4}">
      <dgm:prSet/>
      <dgm:spPr/>
      <dgm:t>
        <a:bodyPr/>
        <a:lstStyle/>
        <a:p>
          <a:endParaRPr lang="en-US" sz="1800">
            <a:latin typeface="Segoe UI Light" panose="020B0502040204020203" pitchFamily="34" charset="0"/>
            <a:cs typeface="Segoe UI Light" panose="020B0502040204020203" pitchFamily="34" charset="0"/>
          </a:endParaRPr>
        </a:p>
      </dgm:t>
    </dgm:pt>
    <dgm:pt modelId="{B2FEC59A-22F2-49AF-ABF0-50AB23113886}" type="sibTrans" cxnId="{26274EBA-9374-4B1C-9B6C-48ACF31FA0B4}">
      <dgm:prSet/>
      <dgm:spPr/>
      <dgm:t>
        <a:bodyPr/>
        <a:lstStyle/>
        <a:p>
          <a:endParaRPr lang="en-US" sz="1800">
            <a:latin typeface="Segoe UI Light" panose="020B0502040204020203" pitchFamily="34" charset="0"/>
            <a:cs typeface="Segoe UI Light" panose="020B0502040204020203" pitchFamily="34" charset="0"/>
          </a:endParaRPr>
        </a:p>
      </dgm:t>
    </dgm:pt>
    <dgm:pt modelId="{121D3D6C-C190-4F7A-9F14-0A89F7E7D973}">
      <dgm:prSet custT="1"/>
      <dgm:spPr/>
      <dgm:t>
        <a:bodyPr/>
        <a:lstStyle/>
        <a:p>
          <a:r>
            <a:rPr lang="en-US" sz="1800" dirty="0">
              <a:latin typeface="Segoe UI Light" panose="020B0502040204020203" pitchFamily="34" charset="0"/>
              <a:cs typeface="Segoe UI Light" panose="020B0502040204020203" pitchFamily="34" charset="0"/>
            </a:rPr>
            <a:t>Emma Williams</a:t>
          </a:r>
        </a:p>
      </dgm:t>
    </dgm:pt>
    <dgm:pt modelId="{266C8B16-1112-4FEA-AEDE-434899657BB9}" type="parTrans" cxnId="{60DBFCDC-B360-4F2A-BB32-A2BD10C5F6A3}">
      <dgm:prSet/>
      <dgm:spPr/>
      <dgm:t>
        <a:bodyPr/>
        <a:lstStyle/>
        <a:p>
          <a:endParaRPr lang="en-US" sz="1800">
            <a:latin typeface="Segoe UI Light" panose="020B0502040204020203" pitchFamily="34" charset="0"/>
            <a:cs typeface="Segoe UI Light" panose="020B0502040204020203" pitchFamily="34" charset="0"/>
          </a:endParaRPr>
        </a:p>
      </dgm:t>
    </dgm:pt>
    <dgm:pt modelId="{AB113DF8-36EF-4153-960C-7951CFB11A42}" type="sibTrans" cxnId="{60DBFCDC-B360-4F2A-BB32-A2BD10C5F6A3}">
      <dgm:prSet/>
      <dgm:spPr/>
      <dgm:t>
        <a:bodyPr/>
        <a:lstStyle/>
        <a:p>
          <a:endParaRPr lang="en-US" sz="1800">
            <a:latin typeface="Segoe UI Light" panose="020B0502040204020203" pitchFamily="34" charset="0"/>
            <a:cs typeface="Segoe UI Light" panose="020B0502040204020203" pitchFamily="34" charset="0"/>
          </a:endParaRPr>
        </a:p>
      </dgm:t>
    </dgm:pt>
    <dgm:pt modelId="{C2382E59-0D85-4505-ADF9-F50AD8A97F64}">
      <dgm:prSet custT="1"/>
      <dgm:spPr/>
      <dgm:t>
        <a:bodyPr/>
        <a:lstStyle/>
        <a:p>
          <a:r>
            <a:rPr lang="en-US" sz="1800" dirty="0">
              <a:latin typeface="Segoe UI Light" panose="020B0502040204020203" pitchFamily="34" charset="0"/>
              <a:cs typeface="Segoe UI Light" panose="020B0502040204020203" pitchFamily="34" charset="0"/>
            </a:rPr>
            <a:t>Michael Kroll</a:t>
          </a:r>
        </a:p>
      </dgm:t>
    </dgm:pt>
    <dgm:pt modelId="{24A549E7-3F69-4744-955C-728D3C0357BE}" type="parTrans" cxnId="{E2327BDE-7715-404D-B513-A37BA1793F2B}">
      <dgm:prSet/>
      <dgm:spPr/>
      <dgm:t>
        <a:bodyPr/>
        <a:lstStyle/>
        <a:p>
          <a:endParaRPr lang="en-US" sz="1800">
            <a:latin typeface="Segoe UI Light" panose="020B0502040204020203" pitchFamily="34" charset="0"/>
            <a:cs typeface="Segoe UI Light" panose="020B0502040204020203" pitchFamily="34" charset="0"/>
          </a:endParaRPr>
        </a:p>
      </dgm:t>
    </dgm:pt>
    <dgm:pt modelId="{077B0963-4ABC-408E-8239-583D125B0B55}" type="sibTrans" cxnId="{E2327BDE-7715-404D-B513-A37BA1793F2B}">
      <dgm:prSet/>
      <dgm:spPr/>
      <dgm:t>
        <a:bodyPr/>
        <a:lstStyle/>
        <a:p>
          <a:endParaRPr lang="en-US" sz="1800">
            <a:latin typeface="Segoe UI Light" panose="020B0502040204020203" pitchFamily="34" charset="0"/>
            <a:cs typeface="Segoe UI Light" panose="020B0502040204020203" pitchFamily="34" charset="0"/>
          </a:endParaRPr>
        </a:p>
      </dgm:t>
    </dgm:pt>
    <dgm:pt modelId="{53D9AF43-7729-4727-B7AD-246504A39559}">
      <dgm:prSet custT="1"/>
      <dgm:spPr/>
      <dgm:t>
        <a:bodyPr/>
        <a:lstStyle/>
        <a:p>
          <a:r>
            <a:rPr lang="en-US" sz="1800" dirty="0">
              <a:latin typeface="Segoe UI Light" panose="020B0502040204020203" pitchFamily="34" charset="0"/>
              <a:cs typeface="Segoe UI Light" panose="020B0502040204020203" pitchFamily="34" charset="0"/>
            </a:rPr>
            <a:t>Cyrus Kanga</a:t>
          </a:r>
        </a:p>
      </dgm:t>
    </dgm:pt>
    <dgm:pt modelId="{B3E5786D-D637-4316-83F1-7C624F82FD25}" type="parTrans" cxnId="{9DD311CD-4CFB-40E2-8194-0E879B09DB80}">
      <dgm:prSet/>
      <dgm:spPr/>
      <dgm:t>
        <a:bodyPr/>
        <a:lstStyle/>
        <a:p>
          <a:endParaRPr lang="en-US" sz="1800">
            <a:latin typeface="Segoe UI Light" panose="020B0502040204020203" pitchFamily="34" charset="0"/>
            <a:cs typeface="Segoe UI Light" panose="020B0502040204020203" pitchFamily="34" charset="0"/>
          </a:endParaRPr>
        </a:p>
      </dgm:t>
    </dgm:pt>
    <dgm:pt modelId="{D2F09DAE-8D89-4374-985D-DD1D6D352793}" type="sibTrans" cxnId="{9DD311CD-4CFB-40E2-8194-0E879B09DB80}">
      <dgm:prSet/>
      <dgm:spPr/>
      <dgm:t>
        <a:bodyPr/>
        <a:lstStyle/>
        <a:p>
          <a:endParaRPr lang="en-US" sz="1800">
            <a:latin typeface="Segoe UI Light" panose="020B0502040204020203" pitchFamily="34" charset="0"/>
            <a:cs typeface="Segoe UI Light" panose="020B0502040204020203" pitchFamily="34" charset="0"/>
          </a:endParaRPr>
        </a:p>
      </dgm:t>
    </dgm:pt>
    <dgm:pt modelId="{98299830-583C-44F9-A744-029AFB848751}">
      <dgm:prSet custT="1"/>
      <dgm:spPr/>
      <dgm:t>
        <a:bodyPr/>
        <a:lstStyle/>
        <a:p>
          <a:r>
            <a:rPr lang="en-US" sz="1800" dirty="0">
              <a:latin typeface="Segoe UI Light" panose="020B0502040204020203" pitchFamily="34" charset="0"/>
              <a:cs typeface="Segoe UI Light" panose="020B0502040204020203" pitchFamily="34" charset="0"/>
            </a:rPr>
            <a:t>Jordi Ribas</a:t>
          </a:r>
        </a:p>
      </dgm:t>
    </dgm:pt>
    <dgm:pt modelId="{BF8CDF49-AC1F-4176-AA34-6FE880EF36C4}" type="parTrans" cxnId="{D162CDF2-F36E-4B0D-9378-241AEB942F59}">
      <dgm:prSet/>
      <dgm:spPr/>
      <dgm:t>
        <a:bodyPr/>
        <a:lstStyle/>
        <a:p>
          <a:endParaRPr lang="en-US" sz="1800">
            <a:latin typeface="Segoe UI Light" panose="020B0502040204020203" pitchFamily="34" charset="0"/>
            <a:cs typeface="Segoe UI Light" panose="020B0502040204020203" pitchFamily="34" charset="0"/>
          </a:endParaRPr>
        </a:p>
      </dgm:t>
    </dgm:pt>
    <dgm:pt modelId="{30BF0A75-2839-4FE3-890E-1095DE4321A6}" type="sibTrans" cxnId="{D162CDF2-F36E-4B0D-9378-241AEB942F59}">
      <dgm:prSet/>
      <dgm:spPr/>
      <dgm:t>
        <a:bodyPr/>
        <a:lstStyle/>
        <a:p>
          <a:endParaRPr lang="en-US" sz="1800">
            <a:latin typeface="Segoe UI Light" panose="020B0502040204020203" pitchFamily="34" charset="0"/>
            <a:cs typeface="Segoe UI Light" panose="020B0502040204020203" pitchFamily="34" charset="0"/>
          </a:endParaRPr>
        </a:p>
      </dgm:t>
    </dgm:pt>
    <dgm:pt modelId="{B22DF951-4DE5-470E-A055-38119255F9D9}">
      <dgm:prSet custT="1"/>
      <dgm:spPr/>
      <dgm:t>
        <a:bodyPr/>
        <a:lstStyle/>
        <a:p>
          <a:r>
            <a:rPr lang="en-US" sz="1800" dirty="0">
              <a:latin typeface="Segoe UI Light" panose="020B0502040204020203" pitchFamily="34" charset="0"/>
              <a:cs typeface="Segoe UI Light" panose="020B0502040204020203" pitchFamily="34" charset="0"/>
            </a:rPr>
            <a:t>Kathy Caricaburu</a:t>
          </a:r>
        </a:p>
      </dgm:t>
    </dgm:pt>
    <dgm:pt modelId="{CC2A9398-5928-4AC8-9DCA-333F506EC67A}" type="parTrans" cxnId="{21D31B1C-4CD7-4930-AA4E-3C3935327F8E}">
      <dgm:prSet/>
      <dgm:spPr/>
      <dgm:t>
        <a:bodyPr/>
        <a:lstStyle/>
        <a:p>
          <a:endParaRPr lang="en-US" sz="1800">
            <a:latin typeface="Segoe UI Light" panose="020B0502040204020203" pitchFamily="34" charset="0"/>
            <a:cs typeface="Segoe UI Light" panose="020B0502040204020203" pitchFamily="34" charset="0"/>
          </a:endParaRPr>
        </a:p>
      </dgm:t>
    </dgm:pt>
    <dgm:pt modelId="{70753E1B-3ED1-467C-908B-CF887D4096C5}" type="sibTrans" cxnId="{21D31B1C-4CD7-4930-AA4E-3C3935327F8E}">
      <dgm:prSet/>
      <dgm:spPr/>
      <dgm:t>
        <a:bodyPr/>
        <a:lstStyle/>
        <a:p>
          <a:endParaRPr lang="en-US" sz="1800">
            <a:latin typeface="Segoe UI Light" panose="020B0502040204020203" pitchFamily="34" charset="0"/>
            <a:cs typeface="Segoe UI Light" panose="020B0502040204020203" pitchFamily="34" charset="0"/>
          </a:endParaRPr>
        </a:p>
      </dgm:t>
    </dgm:pt>
    <dgm:pt modelId="{7170E9A4-48A6-4B24-804C-51C3F5C35745}">
      <dgm:prSet custT="1"/>
      <dgm:spPr/>
      <dgm:t>
        <a:bodyPr/>
        <a:lstStyle/>
        <a:p>
          <a:r>
            <a:rPr lang="en-US" sz="1800" dirty="0">
              <a:latin typeface="Segoe UI Light" panose="020B0502040204020203" pitchFamily="34" charset="0"/>
              <a:cs typeface="Segoe UI Light" panose="020B0502040204020203" pitchFamily="34" charset="0"/>
            </a:rPr>
            <a:t>Kristina Behr</a:t>
          </a:r>
        </a:p>
      </dgm:t>
    </dgm:pt>
    <dgm:pt modelId="{0CD38C1B-18E0-4354-8634-9CE5B21F54AD}" type="parTrans" cxnId="{705A99B8-9A49-4217-8FE1-811B5F5E6A76}">
      <dgm:prSet/>
      <dgm:spPr/>
      <dgm:t>
        <a:bodyPr/>
        <a:lstStyle/>
        <a:p>
          <a:endParaRPr lang="en-US" sz="1800">
            <a:latin typeface="Segoe UI Light" panose="020B0502040204020203" pitchFamily="34" charset="0"/>
            <a:cs typeface="Segoe UI Light" panose="020B0502040204020203" pitchFamily="34" charset="0"/>
          </a:endParaRPr>
        </a:p>
      </dgm:t>
    </dgm:pt>
    <dgm:pt modelId="{5D59EB62-0D90-466D-8DFC-65FC6D264067}" type="sibTrans" cxnId="{705A99B8-9A49-4217-8FE1-811B5F5E6A76}">
      <dgm:prSet/>
      <dgm:spPr/>
      <dgm:t>
        <a:bodyPr/>
        <a:lstStyle/>
        <a:p>
          <a:endParaRPr lang="en-US" sz="1800">
            <a:latin typeface="Segoe UI Light" panose="020B0502040204020203" pitchFamily="34" charset="0"/>
            <a:cs typeface="Segoe UI Light" panose="020B0502040204020203" pitchFamily="34" charset="0"/>
          </a:endParaRPr>
        </a:p>
      </dgm:t>
    </dgm:pt>
    <dgm:pt modelId="{7EB77D25-E2BD-47A8-8250-FB2F05F5E1A6}">
      <dgm:prSet custT="1"/>
      <dgm:spPr/>
      <dgm:t>
        <a:bodyPr/>
        <a:lstStyle/>
        <a:p>
          <a:r>
            <a:rPr lang="en-US" sz="1400" dirty="0">
              <a:latin typeface="Segoe UI Light" panose="020B0502040204020203" pitchFamily="34" charset="0"/>
              <a:cs typeface="Segoe UI Light" panose="020B0502040204020203" pitchFamily="34" charset="0"/>
            </a:rPr>
            <a:t>Kristen Kennedy</a:t>
          </a:r>
        </a:p>
      </dgm:t>
    </dgm:pt>
    <dgm:pt modelId="{4EBFB40B-44E3-4323-8A9C-C74FEE56854C}" type="parTrans" cxnId="{4F338761-DB9C-4E02-9248-3CFC681724DB}">
      <dgm:prSet/>
      <dgm:spPr/>
      <dgm:t>
        <a:bodyPr/>
        <a:lstStyle/>
        <a:p>
          <a:endParaRPr lang="en-US" sz="1800">
            <a:latin typeface="Segoe UI Light" panose="020B0502040204020203" pitchFamily="34" charset="0"/>
            <a:cs typeface="Segoe UI Light" panose="020B0502040204020203" pitchFamily="34" charset="0"/>
          </a:endParaRPr>
        </a:p>
      </dgm:t>
    </dgm:pt>
    <dgm:pt modelId="{76BAE935-FEE1-4DC9-8906-CEDDC852093F}" type="sibTrans" cxnId="{4F338761-DB9C-4E02-9248-3CFC681724DB}">
      <dgm:prSet/>
      <dgm:spPr/>
      <dgm:t>
        <a:bodyPr/>
        <a:lstStyle/>
        <a:p>
          <a:endParaRPr lang="en-US" sz="1800">
            <a:latin typeface="Segoe UI Light" panose="020B0502040204020203" pitchFamily="34" charset="0"/>
            <a:cs typeface="Segoe UI Light" panose="020B0502040204020203" pitchFamily="34" charset="0"/>
          </a:endParaRPr>
        </a:p>
      </dgm:t>
    </dgm:pt>
    <dgm:pt modelId="{443660D8-7068-492D-8028-D5EE13A59D24}">
      <dgm:prSet custT="1"/>
      <dgm:spPr/>
      <dgm:t>
        <a:bodyPr/>
        <a:lstStyle/>
        <a:p>
          <a:r>
            <a:rPr lang="en-US" sz="1400" dirty="0">
              <a:latin typeface="Segoe UI Light" panose="020B0502040204020203" pitchFamily="34" charset="0"/>
              <a:cs typeface="Segoe UI Light" panose="020B0502040204020203" pitchFamily="34" charset="0"/>
            </a:rPr>
            <a:t>Kristin Dean</a:t>
          </a:r>
        </a:p>
      </dgm:t>
    </dgm:pt>
    <dgm:pt modelId="{06F9C8D2-DFC3-4AFC-ACEE-7C172DA07888}" type="parTrans" cxnId="{5A421623-21B9-4EE4-86F8-4BF33C45553B}">
      <dgm:prSet/>
      <dgm:spPr/>
      <dgm:t>
        <a:bodyPr/>
        <a:lstStyle/>
        <a:p>
          <a:endParaRPr lang="en-US" sz="1800">
            <a:latin typeface="Segoe UI Light" panose="020B0502040204020203" pitchFamily="34" charset="0"/>
            <a:cs typeface="Segoe UI Light" panose="020B0502040204020203" pitchFamily="34" charset="0"/>
          </a:endParaRPr>
        </a:p>
      </dgm:t>
    </dgm:pt>
    <dgm:pt modelId="{F8AE91DC-8FDB-491A-AE10-CD3BF7A97A97}" type="sibTrans" cxnId="{5A421623-21B9-4EE4-86F8-4BF33C45553B}">
      <dgm:prSet/>
      <dgm:spPr/>
      <dgm:t>
        <a:bodyPr/>
        <a:lstStyle/>
        <a:p>
          <a:endParaRPr lang="en-US" sz="1800">
            <a:latin typeface="Segoe UI Light" panose="020B0502040204020203" pitchFamily="34" charset="0"/>
            <a:cs typeface="Segoe UI Light" panose="020B0502040204020203" pitchFamily="34" charset="0"/>
          </a:endParaRPr>
        </a:p>
      </dgm:t>
    </dgm:pt>
    <dgm:pt modelId="{D7B7AF36-1839-4BC3-87B6-B37B7990AB05}">
      <dgm:prSet custT="1"/>
      <dgm:spPr/>
      <dgm:t>
        <a:bodyPr/>
        <a:lstStyle/>
        <a:p>
          <a:r>
            <a:rPr lang="en-US" sz="1400" dirty="0">
              <a:latin typeface="Segoe UI Light" panose="020B0502040204020203" pitchFamily="34" charset="0"/>
              <a:cs typeface="Segoe UI Light" panose="020B0502040204020203" pitchFamily="34" charset="0"/>
            </a:rPr>
            <a:t>Karen Reed</a:t>
          </a:r>
        </a:p>
      </dgm:t>
    </dgm:pt>
    <dgm:pt modelId="{770FC0D4-22E7-4036-82F0-2CD03C5A5989}" type="parTrans" cxnId="{3B1F5EC0-AC27-4D5D-9EFD-A85C290A3D62}">
      <dgm:prSet/>
      <dgm:spPr/>
      <dgm:t>
        <a:bodyPr/>
        <a:lstStyle/>
        <a:p>
          <a:endParaRPr lang="en-US" sz="1800">
            <a:latin typeface="Segoe UI Light" panose="020B0502040204020203" pitchFamily="34" charset="0"/>
            <a:cs typeface="Segoe UI Light" panose="020B0502040204020203" pitchFamily="34" charset="0"/>
          </a:endParaRPr>
        </a:p>
      </dgm:t>
    </dgm:pt>
    <dgm:pt modelId="{35277E47-8157-4BC4-B137-2C6E70CD7CBC}" type="sibTrans" cxnId="{3B1F5EC0-AC27-4D5D-9EFD-A85C290A3D62}">
      <dgm:prSet/>
      <dgm:spPr/>
      <dgm:t>
        <a:bodyPr/>
        <a:lstStyle/>
        <a:p>
          <a:endParaRPr lang="en-US" sz="1800">
            <a:latin typeface="Segoe UI Light" panose="020B0502040204020203" pitchFamily="34" charset="0"/>
            <a:cs typeface="Segoe UI Light" panose="020B0502040204020203" pitchFamily="34" charset="0"/>
          </a:endParaRPr>
        </a:p>
      </dgm:t>
    </dgm:pt>
    <dgm:pt modelId="{74AFFF3A-06F0-49AA-9C0B-C0A57B84180D}">
      <dgm:prSet custT="1"/>
      <dgm:spPr/>
      <dgm:t>
        <a:bodyPr/>
        <a:lstStyle/>
        <a:p>
          <a:r>
            <a:rPr lang="en-US" sz="1400" dirty="0">
              <a:latin typeface="Segoe UI Light" panose="020B0502040204020203" pitchFamily="34" charset="0"/>
              <a:cs typeface="Segoe UI Light" panose="020B0502040204020203" pitchFamily="34" charset="0"/>
            </a:rPr>
            <a:t>Mark Stumpf</a:t>
          </a:r>
        </a:p>
      </dgm:t>
    </dgm:pt>
    <dgm:pt modelId="{56EB92C1-45FE-4CC8-9010-794908A1A566}" type="parTrans" cxnId="{94E84D02-3B70-4E0E-B8BE-144DD18008C6}">
      <dgm:prSet/>
      <dgm:spPr/>
      <dgm:t>
        <a:bodyPr/>
        <a:lstStyle/>
        <a:p>
          <a:endParaRPr lang="en-US" sz="1800">
            <a:latin typeface="Segoe UI Light" panose="020B0502040204020203" pitchFamily="34" charset="0"/>
            <a:cs typeface="Segoe UI Light" panose="020B0502040204020203" pitchFamily="34" charset="0"/>
          </a:endParaRPr>
        </a:p>
      </dgm:t>
    </dgm:pt>
    <dgm:pt modelId="{D9E12F8D-2B09-4016-9029-0692C783B405}" type="sibTrans" cxnId="{94E84D02-3B70-4E0E-B8BE-144DD18008C6}">
      <dgm:prSet/>
      <dgm:spPr/>
      <dgm:t>
        <a:bodyPr/>
        <a:lstStyle/>
        <a:p>
          <a:endParaRPr lang="en-US" sz="1800">
            <a:latin typeface="Segoe UI Light" panose="020B0502040204020203" pitchFamily="34" charset="0"/>
            <a:cs typeface="Segoe UI Light" panose="020B0502040204020203" pitchFamily="34" charset="0"/>
          </a:endParaRPr>
        </a:p>
      </dgm:t>
    </dgm:pt>
    <dgm:pt modelId="{55BBA553-E01E-4906-954E-F17E47C29EAD}" type="pres">
      <dgm:prSet presAssocID="{5F8AAF14-8A0D-43D9-B0D1-DDCADF620E10}" presName="Name0" presStyleCnt="0">
        <dgm:presLayoutVars>
          <dgm:orgChart val="1"/>
          <dgm:chPref val="1"/>
          <dgm:dir/>
          <dgm:animOne val="branch"/>
          <dgm:animLvl val="lvl"/>
          <dgm:resizeHandles/>
        </dgm:presLayoutVars>
      </dgm:prSet>
      <dgm:spPr/>
    </dgm:pt>
    <dgm:pt modelId="{B2C3D31B-0287-40C8-922D-09DAEF761A36}" type="pres">
      <dgm:prSet presAssocID="{98299830-583C-44F9-A744-029AFB848751}" presName="hierRoot1" presStyleCnt="0">
        <dgm:presLayoutVars>
          <dgm:hierBranch val="init"/>
        </dgm:presLayoutVars>
      </dgm:prSet>
      <dgm:spPr/>
    </dgm:pt>
    <dgm:pt modelId="{A29CFDF7-A5C1-49C1-A724-7CA6C2A9A6BC}" type="pres">
      <dgm:prSet presAssocID="{98299830-583C-44F9-A744-029AFB848751}" presName="rootComposite1" presStyleCnt="0"/>
      <dgm:spPr/>
    </dgm:pt>
    <dgm:pt modelId="{0032CB27-F73C-40E7-B826-159A706E45EE}" type="pres">
      <dgm:prSet presAssocID="{98299830-583C-44F9-A744-029AFB848751}" presName="rootText1" presStyleLbl="alignAcc1" presStyleIdx="0" presStyleCnt="0" custScaleX="260524" custScaleY="201242">
        <dgm:presLayoutVars>
          <dgm:chPref val="3"/>
        </dgm:presLayoutVars>
      </dgm:prSet>
      <dgm:spPr/>
    </dgm:pt>
    <dgm:pt modelId="{685EEBC8-91FC-4B51-854D-70DFE7072FFD}" type="pres">
      <dgm:prSet presAssocID="{98299830-583C-44F9-A744-029AFB848751}" presName="topArc1" presStyleLbl="parChTrans1D1" presStyleIdx="0" presStyleCnt="36"/>
      <dgm:spPr/>
    </dgm:pt>
    <dgm:pt modelId="{D88980F8-7BEB-419F-81EC-C20A6B8E65DB}" type="pres">
      <dgm:prSet presAssocID="{98299830-583C-44F9-A744-029AFB848751}" presName="bottomArc1" presStyleLbl="parChTrans1D1" presStyleIdx="1" presStyleCnt="36"/>
      <dgm:spPr/>
    </dgm:pt>
    <dgm:pt modelId="{E87E0A1A-9C95-4A65-A724-6C78FC8C7349}" type="pres">
      <dgm:prSet presAssocID="{98299830-583C-44F9-A744-029AFB848751}" presName="topConnNode1" presStyleLbl="node1" presStyleIdx="0" presStyleCnt="0"/>
      <dgm:spPr/>
    </dgm:pt>
    <dgm:pt modelId="{F7B7810B-4907-4139-A8A5-A3732BE980E8}" type="pres">
      <dgm:prSet presAssocID="{98299830-583C-44F9-A744-029AFB848751}" presName="hierChild2" presStyleCnt="0"/>
      <dgm:spPr/>
    </dgm:pt>
    <dgm:pt modelId="{3ECE377F-2D40-47D4-813A-3B3C035D20EB}" type="pres">
      <dgm:prSet presAssocID="{266C8B16-1112-4FEA-AEDE-434899657BB9}" presName="Name28" presStyleLbl="parChTrans1D2" presStyleIdx="0" presStyleCnt="1"/>
      <dgm:spPr/>
    </dgm:pt>
    <dgm:pt modelId="{3B6DF98D-9BD9-4618-83A9-6D6F587E6FCA}" type="pres">
      <dgm:prSet presAssocID="{121D3D6C-C190-4F7A-9F14-0A89F7E7D973}" presName="hierRoot2" presStyleCnt="0">
        <dgm:presLayoutVars>
          <dgm:hierBranch val="init"/>
        </dgm:presLayoutVars>
      </dgm:prSet>
      <dgm:spPr/>
    </dgm:pt>
    <dgm:pt modelId="{EBA6B4A0-4ECD-451B-8BC2-60DDF7AB587C}" type="pres">
      <dgm:prSet presAssocID="{121D3D6C-C190-4F7A-9F14-0A89F7E7D973}" presName="rootComposite2" presStyleCnt="0"/>
      <dgm:spPr/>
    </dgm:pt>
    <dgm:pt modelId="{CF65E95B-69B5-49CA-93F0-B78BADA85680}" type="pres">
      <dgm:prSet presAssocID="{121D3D6C-C190-4F7A-9F14-0A89F7E7D973}" presName="rootText2" presStyleLbl="alignAcc1" presStyleIdx="0" presStyleCnt="0" custScaleX="260524" custScaleY="201242">
        <dgm:presLayoutVars>
          <dgm:chPref val="3"/>
        </dgm:presLayoutVars>
      </dgm:prSet>
      <dgm:spPr/>
    </dgm:pt>
    <dgm:pt modelId="{F671B8B6-B002-45BE-A16A-C8E423550B8E}" type="pres">
      <dgm:prSet presAssocID="{121D3D6C-C190-4F7A-9F14-0A89F7E7D973}" presName="topArc2" presStyleLbl="parChTrans1D1" presStyleIdx="2" presStyleCnt="36"/>
      <dgm:spPr/>
    </dgm:pt>
    <dgm:pt modelId="{05B4431D-80F5-4988-844D-00D98212648D}" type="pres">
      <dgm:prSet presAssocID="{121D3D6C-C190-4F7A-9F14-0A89F7E7D973}" presName="bottomArc2" presStyleLbl="parChTrans1D1" presStyleIdx="3" presStyleCnt="36"/>
      <dgm:spPr/>
    </dgm:pt>
    <dgm:pt modelId="{68C083F7-FB16-433B-9A41-E5ED14B5097A}" type="pres">
      <dgm:prSet presAssocID="{121D3D6C-C190-4F7A-9F14-0A89F7E7D973}" presName="topConnNode2" presStyleLbl="node2" presStyleIdx="0" presStyleCnt="0"/>
      <dgm:spPr/>
    </dgm:pt>
    <dgm:pt modelId="{7D8ABA44-7C7B-49E3-B62F-BAE070060B4B}" type="pres">
      <dgm:prSet presAssocID="{121D3D6C-C190-4F7A-9F14-0A89F7E7D973}" presName="hierChild4" presStyleCnt="0"/>
      <dgm:spPr/>
    </dgm:pt>
    <dgm:pt modelId="{13951049-DDF9-4E8C-9F74-DC9019EBC141}" type="pres">
      <dgm:prSet presAssocID="{0CD38C1B-18E0-4354-8634-9CE5B21F54AD}" presName="Name28" presStyleLbl="parChTrans1D3" presStyleIdx="0" presStyleCnt="5"/>
      <dgm:spPr/>
    </dgm:pt>
    <dgm:pt modelId="{28CC4E3E-4822-4518-A38F-C3CAADBF90A0}" type="pres">
      <dgm:prSet presAssocID="{7170E9A4-48A6-4B24-804C-51C3F5C35745}" presName="hierRoot2" presStyleCnt="0">
        <dgm:presLayoutVars>
          <dgm:hierBranch val="init"/>
        </dgm:presLayoutVars>
      </dgm:prSet>
      <dgm:spPr/>
    </dgm:pt>
    <dgm:pt modelId="{50D29762-E3CA-458C-88F6-7E6E84B5FC03}" type="pres">
      <dgm:prSet presAssocID="{7170E9A4-48A6-4B24-804C-51C3F5C35745}" presName="rootComposite2" presStyleCnt="0"/>
      <dgm:spPr/>
    </dgm:pt>
    <dgm:pt modelId="{B316BCD5-5143-4BE0-B2D7-7E98C2C16D55}" type="pres">
      <dgm:prSet presAssocID="{7170E9A4-48A6-4B24-804C-51C3F5C35745}" presName="rootText2" presStyleLbl="alignAcc1" presStyleIdx="0" presStyleCnt="0" custScaleX="260524" custScaleY="201242">
        <dgm:presLayoutVars>
          <dgm:chPref val="3"/>
        </dgm:presLayoutVars>
      </dgm:prSet>
      <dgm:spPr/>
    </dgm:pt>
    <dgm:pt modelId="{9A0F3CA5-A3D9-404A-A27E-558775D4BCC8}" type="pres">
      <dgm:prSet presAssocID="{7170E9A4-48A6-4B24-804C-51C3F5C35745}" presName="topArc2" presStyleLbl="parChTrans1D1" presStyleIdx="4" presStyleCnt="36"/>
      <dgm:spPr/>
    </dgm:pt>
    <dgm:pt modelId="{D7B64E53-C8B3-4BE9-AD1E-39E5AA352C56}" type="pres">
      <dgm:prSet presAssocID="{7170E9A4-48A6-4B24-804C-51C3F5C35745}" presName="bottomArc2" presStyleLbl="parChTrans1D1" presStyleIdx="5" presStyleCnt="36"/>
      <dgm:spPr/>
    </dgm:pt>
    <dgm:pt modelId="{1A4A8437-EA71-4C42-B914-14464D5091D7}" type="pres">
      <dgm:prSet presAssocID="{7170E9A4-48A6-4B24-804C-51C3F5C35745}" presName="topConnNode2" presStyleLbl="node3" presStyleIdx="0" presStyleCnt="0"/>
      <dgm:spPr/>
    </dgm:pt>
    <dgm:pt modelId="{2E032C7F-E6A0-4299-8D34-5D6B19653DD3}" type="pres">
      <dgm:prSet presAssocID="{7170E9A4-48A6-4B24-804C-51C3F5C35745}" presName="hierChild4" presStyleCnt="0"/>
      <dgm:spPr/>
    </dgm:pt>
    <dgm:pt modelId="{D10A4C2F-689D-4792-B6C3-78C19EADE0DB}" type="pres">
      <dgm:prSet presAssocID="{7170E9A4-48A6-4B24-804C-51C3F5C35745}" presName="hierChild5" presStyleCnt="0"/>
      <dgm:spPr/>
    </dgm:pt>
    <dgm:pt modelId="{457B4780-A0B6-4DD2-AF93-A5887112848F}" type="pres">
      <dgm:prSet presAssocID="{CC2A9398-5928-4AC8-9DCA-333F506EC67A}" presName="Name28" presStyleLbl="parChTrans1D3" presStyleIdx="1" presStyleCnt="5"/>
      <dgm:spPr/>
    </dgm:pt>
    <dgm:pt modelId="{EEED96CF-F0D1-415B-9AA6-A2BF5D1B3980}" type="pres">
      <dgm:prSet presAssocID="{B22DF951-4DE5-470E-A055-38119255F9D9}" presName="hierRoot2" presStyleCnt="0">
        <dgm:presLayoutVars>
          <dgm:hierBranch val="init"/>
        </dgm:presLayoutVars>
      </dgm:prSet>
      <dgm:spPr/>
    </dgm:pt>
    <dgm:pt modelId="{FF2B077B-D220-447E-B803-AD94EDDF9AD1}" type="pres">
      <dgm:prSet presAssocID="{B22DF951-4DE5-470E-A055-38119255F9D9}" presName="rootComposite2" presStyleCnt="0"/>
      <dgm:spPr/>
    </dgm:pt>
    <dgm:pt modelId="{36B353D9-F40F-4FD9-92AF-C3F68981AC1F}" type="pres">
      <dgm:prSet presAssocID="{B22DF951-4DE5-470E-A055-38119255F9D9}" presName="rootText2" presStyleLbl="alignAcc1" presStyleIdx="0" presStyleCnt="0" custScaleX="260524" custScaleY="201242">
        <dgm:presLayoutVars>
          <dgm:chPref val="3"/>
        </dgm:presLayoutVars>
      </dgm:prSet>
      <dgm:spPr/>
    </dgm:pt>
    <dgm:pt modelId="{4F3E7B75-6E29-41DF-A121-7FA771233ADE}" type="pres">
      <dgm:prSet presAssocID="{B22DF951-4DE5-470E-A055-38119255F9D9}" presName="topArc2" presStyleLbl="parChTrans1D1" presStyleIdx="6" presStyleCnt="36"/>
      <dgm:spPr/>
    </dgm:pt>
    <dgm:pt modelId="{C5614BDB-58FA-4DD8-B900-63080238E63E}" type="pres">
      <dgm:prSet presAssocID="{B22DF951-4DE5-470E-A055-38119255F9D9}" presName="bottomArc2" presStyleLbl="parChTrans1D1" presStyleIdx="7" presStyleCnt="36"/>
      <dgm:spPr/>
    </dgm:pt>
    <dgm:pt modelId="{BC252F26-C6FD-435E-AF67-0817E1D5CD89}" type="pres">
      <dgm:prSet presAssocID="{B22DF951-4DE5-470E-A055-38119255F9D9}" presName="topConnNode2" presStyleLbl="node3" presStyleIdx="0" presStyleCnt="0"/>
      <dgm:spPr/>
    </dgm:pt>
    <dgm:pt modelId="{8CEB591F-2A24-441B-BEA8-06636B542BEE}" type="pres">
      <dgm:prSet presAssocID="{B22DF951-4DE5-470E-A055-38119255F9D9}" presName="hierChild4" presStyleCnt="0"/>
      <dgm:spPr/>
    </dgm:pt>
    <dgm:pt modelId="{9BC4804E-4A36-42B9-B8F2-B43E6256AC73}" type="pres">
      <dgm:prSet presAssocID="{B22DF951-4DE5-470E-A055-38119255F9D9}" presName="hierChild5" presStyleCnt="0"/>
      <dgm:spPr/>
    </dgm:pt>
    <dgm:pt modelId="{7B8096E1-3294-45A7-80D8-77FB078BB8F2}" type="pres">
      <dgm:prSet presAssocID="{B3E5786D-D637-4316-83F1-7C624F82FD25}" presName="Name28" presStyleLbl="parChTrans1D3" presStyleIdx="2" presStyleCnt="5"/>
      <dgm:spPr/>
    </dgm:pt>
    <dgm:pt modelId="{59CCC747-0C20-4DE6-A6E3-BA947CD7FD51}" type="pres">
      <dgm:prSet presAssocID="{53D9AF43-7729-4727-B7AD-246504A39559}" presName="hierRoot2" presStyleCnt="0">
        <dgm:presLayoutVars>
          <dgm:hierBranch val="init"/>
        </dgm:presLayoutVars>
      </dgm:prSet>
      <dgm:spPr/>
    </dgm:pt>
    <dgm:pt modelId="{391A9D63-F9A2-4682-B013-7F91D02EF231}" type="pres">
      <dgm:prSet presAssocID="{53D9AF43-7729-4727-B7AD-246504A39559}" presName="rootComposite2" presStyleCnt="0"/>
      <dgm:spPr/>
    </dgm:pt>
    <dgm:pt modelId="{F1C9EF1C-2E27-41CF-8919-91719CC91D47}" type="pres">
      <dgm:prSet presAssocID="{53D9AF43-7729-4727-B7AD-246504A39559}" presName="rootText2" presStyleLbl="alignAcc1" presStyleIdx="0" presStyleCnt="0" custScaleX="260524" custScaleY="201242">
        <dgm:presLayoutVars>
          <dgm:chPref val="3"/>
        </dgm:presLayoutVars>
      </dgm:prSet>
      <dgm:spPr/>
    </dgm:pt>
    <dgm:pt modelId="{3FBE0DFB-9E14-4CCB-A5B3-51250157059D}" type="pres">
      <dgm:prSet presAssocID="{53D9AF43-7729-4727-B7AD-246504A39559}" presName="topArc2" presStyleLbl="parChTrans1D1" presStyleIdx="8" presStyleCnt="36"/>
      <dgm:spPr/>
    </dgm:pt>
    <dgm:pt modelId="{9E8EF24A-BDCD-4124-88CF-B169D599DF68}" type="pres">
      <dgm:prSet presAssocID="{53D9AF43-7729-4727-B7AD-246504A39559}" presName="bottomArc2" presStyleLbl="parChTrans1D1" presStyleIdx="9" presStyleCnt="36"/>
      <dgm:spPr/>
    </dgm:pt>
    <dgm:pt modelId="{6A46C27D-068E-4719-BC22-471B13999CED}" type="pres">
      <dgm:prSet presAssocID="{53D9AF43-7729-4727-B7AD-246504A39559}" presName="topConnNode2" presStyleLbl="node3" presStyleIdx="0" presStyleCnt="0"/>
      <dgm:spPr/>
    </dgm:pt>
    <dgm:pt modelId="{FF2606EE-8052-4C31-A814-49E2A6B94E1F}" type="pres">
      <dgm:prSet presAssocID="{53D9AF43-7729-4727-B7AD-246504A39559}" presName="hierChild4" presStyleCnt="0"/>
      <dgm:spPr/>
    </dgm:pt>
    <dgm:pt modelId="{6B834959-60AA-42F6-AF14-05173B545024}" type="pres">
      <dgm:prSet presAssocID="{53D9AF43-7729-4727-B7AD-246504A39559}" presName="hierChild5" presStyleCnt="0"/>
      <dgm:spPr/>
    </dgm:pt>
    <dgm:pt modelId="{1BD9ACE1-B1FF-4F0F-8057-346D760C0616}" type="pres">
      <dgm:prSet presAssocID="{24A549E7-3F69-4744-955C-728D3C0357BE}" presName="Name28" presStyleLbl="parChTrans1D3" presStyleIdx="3" presStyleCnt="5"/>
      <dgm:spPr/>
    </dgm:pt>
    <dgm:pt modelId="{5966F089-F37C-44E2-91B0-2D43FD2203C3}" type="pres">
      <dgm:prSet presAssocID="{C2382E59-0D85-4505-ADF9-F50AD8A97F64}" presName="hierRoot2" presStyleCnt="0">
        <dgm:presLayoutVars>
          <dgm:hierBranch val="init"/>
        </dgm:presLayoutVars>
      </dgm:prSet>
      <dgm:spPr/>
    </dgm:pt>
    <dgm:pt modelId="{1B50AA7E-3AAB-4484-86FA-B637CE028C93}" type="pres">
      <dgm:prSet presAssocID="{C2382E59-0D85-4505-ADF9-F50AD8A97F64}" presName="rootComposite2" presStyleCnt="0"/>
      <dgm:spPr/>
    </dgm:pt>
    <dgm:pt modelId="{B5E8D4BF-2AB6-4C47-A3F6-50DAD0E3621E}" type="pres">
      <dgm:prSet presAssocID="{C2382E59-0D85-4505-ADF9-F50AD8A97F64}" presName="rootText2" presStyleLbl="alignAcc1" presStyleIdx="0" presStyleCnt="0" custScaleX="260524" custScaleY="201242">
        <dgm:presLayoutVars>
          <dgm:chPref val="3"/>
        </dgm:presLayoutVars>
      </dgm:prSet>
      <dgm:spPr/>
    </dgm:pt>
    <dgm:pt modelId="{4565294B-8379-4787-9DC4-E94F6443A14B}" type="pres">
      <dgm:prSet presAssocID="{C2382E59-0D85-4505-ADF9-F50AD8A97F64}" presName="topArc2" presStyleLbl="parChTrans1D1" presStyleIdx="10" presStyleCnt="36"/>
      <dgm:spPr/>
    </dgm:pt>
    <dgm:pt modelId="{D59A87B9-65EC-40A7-BFD2-B5E155480FAD}" type="pres">
      <dgm:prSet presAssocID="{C2382E59-0D85-4505-ADF9-F50AD8A97F64}" presName="bottomArc2" presStyleLbl="parChTrans1D1" presStyleIdx="11" presStyleCnt="36"/>
      <dgm:spPr/>
    </dgm:pt>
    <dgm:pt modelId="{AEF3F914-E472-455C-A5ED-3420857D2E03}" type="pres">
      <dgm:prSet presAssocID="{C2382E59-0D85-4505-ADF9-F50AD8A97F64}" presName="topConnNode2" presStyleLbl="node3" presStyleIdx="0" presStyleCnt="0"/>
      <dgm:spPr/>
    </dgm:pt>
    <dgm:pt modelId="{2142D2CF-44A6-4CC1-AAFD-27197FB1D234}" type="pres">
      <dgm:prSet presAssocID="{C2382E59-0D85-4505-ADF9-F50AD8A97F64}" presName="hierChild4" presStyleCnt="0"/>
      <dgm:spPr/>
    </dgm:pt>
    <dgm:pt modelId="{FA885917-86BD-4069-AA7B-CB3DB499CAE3}" type="pres">
      <dgm:prSet presAssocID="{4EBFB40B-44E3-4323-8A9C-C74FEE56854C}" presName="Name28" presStyleLbl="parChTrans1D4" presStyleIdx="0" presStyleCnt="11"/>
      <dgm:spPr/>
    </dgm:pt>
    <dgm:pt modelId="{EC842BD3-81F5-4567-A3A7-9805F29F3327}" type="pres">
      <dgm:prSet presAssocID="{7EB77D25-E2BD-47A8-8250-FB2F05F5E1A6}" presName="hierRoot2" presStyleCnt="0">
        <dgm:presLayoutVars>
          <dgm:hierBranch val="init"/>
        </dgm:presLayoutVars>
      </dgm:prSet>
      <dgm:spPr/>
    </dgm:pt>
    <dgm:pt modelId="{A645F15C-650E-4F3D-B02A-1EE99E7F5A04}" type="pres">
      <dgm:prSet presAssocID="{7EB77D25-E2BD-47A8-8250-FB2F05F5E1A6}" presName="rootComposite2" presStyleCnt="0"/>
      <dgm:spPr/>
    </dgm:pt>
    <dgm:pt modelId="{C5157593-E028-452C-8F6A-27792FB45AE5}" type="pres">
      <dgm:prSet presAssocID="{7EB77D25-E2BD-47A8-8250-FB2F05F5E1A6}" presName="rootText2" presStyleLbl="alignAcc1" presStyleIdx="0" presStyleCnt="0" custScaleX="102719" custScaleY="120782">
        <dgm:presLayoutVars>
          <dgm:chPref val="3"/>
        </dgm:presLayoutVars>
      </dgm:prSet>
      <dgm:spPr/>
    </dgm:pt>
    <dgm:pt modelId="{6E72BBA0-3B33-4735-ADC5-F3557D63EC95}" type="pres">
      <dgm:prSet presAssocID="{7EB77D25-E2BD-47A8-8250-FB2F05F5E1A6}" presName="topArc2" presStyleLbl="parChTrans1D1" presStyleIdx="12" presStyleCnt="36"/>
      <dgm:spPr/>
    </dgm:pt>
    <dgm:pt modelId="{56DF98E7-7AE2-4B75-B766-DC1077823F5C}" type="pres">
      <dgm:prSet presAssocID="{7EB77D25-E2BD-47A8-8250-FB2F05F5E1A6}" presName="bottomArc2" presStyleLbl="parChTrans1D1" presStyleIdx="13" presStyleCnt="36"/>
      <dgm:spPr/>
    </dgm:pt>
    <dgm:pt modelId="{B12B52E1-AC32-4405-B28A-A0CF39020733}" type="pres">
      <dgm:prSet presAssocID="{7EB77D25-E2BD-47A8-8250-FB2F05F5E1A6}" presName="topConnNode2" presStyleLbl="node4" presStyleIdx="0" presStyleCnt="0"/>
      <dgm:spPr/>
    </dgm:pt>
    <dgm:pt modelId="{0ECBC682-EADE-44C2-9CCC-0B44E61C51E4}" type="pres">
      <dgm:prSet presAssocID="{7EB77D25-E2BD-47A8-8250-FB2F05F5E1A6}" presName="hierChild4" presStyleCnt="0"/>
      <dgm:spPr/>
    </dgm:pt>
    <dgm:pt modelId="{FAE00F4A-B844-4CEA-81E7-49787EB6F411}" type="pres">
      <dgm:prSet presAssocID="{7EB77D25-E2BD-47A8-8250-FB2F05F5E1A6}" presName="hierChild5" presStyleCnt="0"/>
      <dgm:spPr/>
    </dgm:pt>
    <dgm:pt modelId="{054B1BF0-2D47-4858-A5C1-642832462A08}" type="pres">
      <dgm:prSet presAssocID="{06F9C8D2-DFC3-4AFC-ACEE-7C172DA07888}" presName="Name28" presStyleLbl="parChTrans1D4" presStyleIdx="1" presStyleCnt="11"/>
      <dgm:spPr/>
    </dgm:pt>
    <dgm:pt modelId="{DF50D927-2D9C-4ACA-B7A4-7665857AE0AD}" type="pres">
      <dgm:prSet presAssocID="{443660D8-7068-492D-8028-D5EE13A59D24}" presName="hierRoot2" presStyleCnt="0">
        <dgm:presLayoutVars>
          <dgm:hierBranch val="init"/>
        </dgm:presLayoutVars>
      </dgm:prSet>
      <dgm:spPr/>
    </dgm:pt>
    <dgm:pt modelId="{FD1DB6A9-AC20-42DE-B8F4-8ADF8D57BAFA}" type="pres">
      <dgm:prSet presAssocID="{443660D8-7068-492D-8028-D5EE13A59D24}" presName="rootComposite2" presStyleCnt="0"/>
      <dgm:spPr/>
    </dgm:pt>
    <dgm:pt modelId="{4645135F-42A5-4FF8-8625-92C9C7A47045}" type="pres">
      <dgm:prSet presAssocID="{443660D8-7068-492D-8028-D5EE13A59D24}" presName="rootText2" presStyleLbl="alignAcc1" presStyleIdx="0" presStyleCnt="0">
        <dgm:presLayoutVars>
          <dgm:chPref val="3"/>
        </dgm:presLayoutVars>
      </dgm:prSet>
      <dgm:spPr/>
    </dgm:pt>
    <dgm:pt modelId="{9FA0374E-0C10-41C0-85FE-37BA4DA86E0C}" type="pres">
      <dgm:prSet presAssocID="{443660D8-7068-492D-8028-D5EE13A59D24}" presName="topArc2" presStyleLbl="parChTrans1D1" presStyleIdx="14" presStyleCnt="36"/>
      <dgm:spPr/>
    </dgm:pt>
    <dgm:pt modelId="{09EEF5E1-B653-4D3C-9BCA-F77DB57E7BD3}" type="pres">
      <dgm:prSet presAssocID="{443660D8-7068-492D-8028-D5EE13A59D24}" presName="bottomArc2" presStyleLbl="parChTrans1D1" presStyleIdx="15" presStyleCnt="36"/>
      <dgm:spPr/>
    </dgm:pt>
    <dgm:pt modelId="{5058D0D9-00F5-4ACB-94BD-3E488EB0120D}" type="pres">
      <dgm:prSet presAssocID="{443660D8-7068-492D-8028-D5EE13A59D24}" presName="topConnNode2" presStyleLbl="node4" presStyleIdx="0" presStyleCnt="0"/>
      <dgm:spPr/>
    </dgm:pt>
    <dgm:pt modelId="{89208314-565D-4567-94A5-BEDF03BBAD83}" type="pres">
      <dgm:prSet presAssocID="{443660D8-7068-492D-8028-D5EE13A59D24}" presName="hierChild4" presStyleCnt="0"/>
      <dgm:spPr/>
    </dgm:pt>
    <dgm:pt modelId="{23AD0CDC-A5DD-498F-995F-6744D2D1B46D}" type="pres">
      <dgm:prSet presAssocID="{443660D8-7068-492D-8028-D5EE13A59D24}" presName="hierChild5" presStyleCnt="0"/>
      <dgm:spPr/>
    </dgm:pt>
    <dgm:pt modelId="{12F1FD22-20C8-454E-A28E-A9EC0CC35ECD}" type="pres">
      <dgm:prSet presAssocID="{770FC0D4-22E7-4036-82F0-2CD03C5A5989}" presName="Name28" presStyleLbl="parChTrans1D4" presStyleIdx="2" presStyleCnt="11"/>
      <dgm:spPr/>
    </dgm:pt>
    <dgm:pt modelId="{919E54DB-E7CB-4E7A-BB95-C035B192D8C9}" type="pres">
      <dgm:prSet presAssocID="{D7B7AF36-1839-4BC3-87B6-B37B7990AB05}" presName="hierRoot2" presStyleCnt="0">
        <dgm:presLayoutVars>
          <dgm:hierBranch val="init"/>
        </dgm:presLayoutVars>
      </dgm:prSet>
      <dgm:spPr/>
    </dgm:pt>
    <dgm:pt modelId="{26C90C23-F626-496C-AD5B-EF1AF30066BA}" type="pres">
      <dgm:prSet presAssocID="{D7B7AF36-1839-4BC3-87B6-B37B7990AB05}" presName="rootComposite2" presStyleCnt="0"/>
      <dgm:spPr/>
    </dgm:pt>
    <dgm:pt modelId="{6162E185-C0FC-4472-A6F5-3A9EC01350DB}" type="pres">
      <dgm:prSet presAssocID="{D7B7AF36-1839-4BC3-87B6-B37B7990AB05}" presName="rootText2" presStyleLbl="alignAcc1" presStyleIdx="0" presStyleCnt="0">
        <dgm:presLayoutVars>
          <dgm:chPref val="3"/>
        </dgm:presLayoutVars>
      </dgm:prSet>
      <dgm:spPr/>
    </dgm:pt>
    <dgm:pt modelId="{C74260BF-B525-4C52-A134-82D8CD42CB79}" type="pres">
      <dgm:prSet presAssocID="{D7B7AF36-1839-4BC3-87B6-B37B7990AB05}" presName="topArc2" presStyleLbl="parChTrans1D1" presStyleIdx="16" presStyleCnt="36"/>
      <dgm:spPr/>
    </dgm:pt>
    <dgm:pt modelId="{5E68CBD2-4498-45E1-94B4-DE90BD256933}" type="pres">
      <dgm:prSet presAssocID="{D7B7AF36-1839-4BC3-87B6-B37B7990AB05}" presName="bottomArc2" presStyleLbl="parChTrans1D1" presStyleIdx="17" presStyleCnt="36"/>
      <dgm:spPr/>
    </dgm:pt>
    <dgm:pt modelId="{3EED023A-B12F-49D6-B56F-EBF43A60C4FA}" type="pres">
      <dgm:prSet presAssocID="{D7B7AF36-1839-4BC3-87B6-B37B7990AB05}" presName="topConnNode2" presStyleLbl="node4" presStyleIdx="0" presStyleCnt="0"/>
      <dgm:spPr/>
    </dgm:pt>
    <dgm:pt modelId="{31AF08D7-CBA7-46A2-A54C-F184A5B0C97A}" type="pres">
      <dgm:prSet presAssocID="{D7B7AF36-1839-4BC3-87B6-B37B7990AB05}" presName="hierChild4" presStyleCnt="0"/>
      <dgm:spPr/>
    </dgm:pt>
    <dgm:pt modelId="{D30321C2-77EF-4D9C-BC9B-513504485D21}" type="pres">
      <dgm:prSet presAssocID="{D7B7AF36-1839-4BC3-87B6-B37B7990AB05}" presName="hierChild5" presStyleCnt="0"/>
      <dgm:spPr/>
    </dgm:pt>
    <dgm:pt modelId="{C4DCBB34-130A-4D4C-968C-9AEE81AF95E0}" type="pres">
      <dgm:prSet presAssocID="{56EB92C1-45FE-4CC8-9010-794908A1A566}" presName="Name28" presStyleLbl="parChTrans1D4" presStyleIdx="3" presStyleCnt="11"/>
      <dgm:spPr/>
    </dgm:pt>
    <dgm:pt modelId="{DBB2ACDD-948F-460B-BB77-A47FE2E9B82D}" type="pres">
      <dgm:prSet presAssocID="{74AFFF3A-06F0-49AA-9C0B-C0A57B84180D}" presName="hierRoot2" presStyleCnt="0">
        <dgm:presLayoutVars>
          <dgm:hierBranch val="init"/>
        </dgm:presLayoutVars>
      </dgm:prSet>
      <dgm:spPr/>
    </dgm:pt>
    <dgm:pt modelId="{9C48700F-4B6E-4B27-8112-B3FCEBC73CB8}" type="pres">
      <dgm:prSet presAssocID="{74AFFF3A-06F0-49AA-9C0B-C0A57B84180D}" presName="rootComposite2" presStyleCnt="0"/>
      <dgm:spPr/>
    </dgm:pt>
    <dgm:pt modelId="{8925C013-693F-42A3-A603-92A3D0FAB51D}" type="pres">
      <dgm:prSet presAssocID="{74AFFF3A-06F0-49AA-9C0B-C0A57B84180D}" presName="rootText2" presStyleLbl="alignAcc1" presStyleIdx="0" presStyleCnt="0">
        <dgm:presLayoutVars>
          <dgm:chPref val="3"/>
        </dgm:presLayoutVars>
      </dgm:prSet>
      <dgm:spPr/>
    </dgm:pt>
    <dgm:pt modelId="{D047D95D-6C9B-45B3-9DE1-9518CEFDA705}" type="pres">
      <dgm:prSet presAssocID="{74AFFF3A-06F0-49AA-9C0B-C0A57B84180D}" presName="topArc2" presStyleLbl="parChTrans1D1" presStyleIdx="18" presStyleCnt="36"/>
      <dgm:spPr/>
    </dgm:pt>
    <dgm:pt modelId="{DE66607B-1654-4F42-8CDA-E102CBE4F4E3}" type="pres">
      <dgm:prSet presAssocID="{74AFFF3A-06F0-49AA-9C0B-C0A57B84180D}" presName="bottomArc2" presStyleLbl="parChTrans1D1" presStyleIdx="19" presStyleCnt="36"/>
      <dgm:spPr/>
    </dgm:pt>
    <dgm:pt modelId="{DE0F9DA2-C0FC-49C7-A5C1-E106705D9BB6}" type="pres">
      <dgm:prSet presAssocID="{74AFFF3A-06F0-49AA-9C0B-C0A57B84180D}" presName="topConnNode2" presStyleLbl="node4" presStyleIdx="0" presStyleCnt="0"/>
      <dgm:spPr/>
    </dgm:pt>
    <dgm:pt modelId="{FE097684-730D-4AA6-B0BA-BF0EE7F8F87B}" type="pres">
      <dgm:prSet presAssocID="{74AFFF3A-06F0-49AA-9C0B-C0A57B84180D}" presName="hierChild4" presStyleCnt="0"/>
      <dgm:spPr/>
    </dgm:pt>
    <dgm:pt modelId="{DEBD37DB-A6FB-4B72-93B5-AE4EA8AC6E1A}" type="pres">
      <dgm:prSet presAssocID="{74AFFF3A-06F0-49AA-9C0B-C0A57B84180D}" presName="hierChild5" presStyleCnt="0"/>
      <dgm:spPr/>
    </dgm:pt>
    <dgm:pt modelId="{96E9C0EE-E0E2-4E6E-8FC2-7C10757CF6B0}" type="pres">
      <dgm:prSet presAssocID="{C2382E59-0D85-4505-ADF9-F50AD8A97F64}" presName="hierChild5" presStyleCnt="0"/>
      <dgm:spPr/>
    </dgm:pt>
    <dgm:pt modelId="{1D065DAF-928A-4FE7-8D88-E66E29F1F009}" type="pres">
      <dgm:prSet presAssocID="{5E2FDC6F-C6D4-492C-8B33-2C496221E1D3}" presName="Name28" presStyleLbl="parChTrans1D3" presStyleIdx="4" presStyleCnt="5"/>
      <dgm:spPr/>
    </dgm:pt>
    <dgm:pt modelId="{C6AE7C88-1D51-49A3-ACB7-1C4A2B15C496}" type="pres">
      <dgm:prSet presAssocID="{6B96D2FF-8614-44CB-B481-149DE9DF020F}" presName="hierRoot2" presStyleCnt="0">
        <dgm:presLayoutVars>
          <dgm:hierBranch val="init"/>
        </dgm:presLayoutVars>
      </dgm:prSet>
      <dgm:spPr/>
    </dgm:pt>
    <dgm:pt modelId="{271F613E-C326-4714-9D78-848A0EEF12D6}" type="pres">
      <dgm:prSet presAssocID="{6B96D2FF-8614-44CB-B481-149DE9DF020F}" presName="rootComposite2" presStyleCnt="0"/>
      <dgm:spPr/>
    </dgm:pt>
    <dgm:pt modelId="{46586E8A-C8C1-4C47-9BE0-AC927D2346BA}" type="pres">
      <dgm:prSet presAssocID="{6B96D2FF-8614-44CB-B481-149DE9DF020F}" presName="rootText2" presStyleLbl="alignAcc1" presStyleIdx="0" presStyleCnt="0" custScaleX="260524" custScaleY="201242">
        <dgm:presLayoutVars>
          <dgm:chPref val="3"/>
        </dgm:presLayoutVars>
      </dgm:prSet>
      <dgm:spPr/>
    </dgm:pt>
    <dgm:pt modelId="{CCDF9FB4-8C09-4096-B80B-CF7B80F6D893}" type="pres">
      <dgm:prSet presAssocID="{6B96D2FF-8614-44CB-B481-149DE9DF020F}" presName="topArc2" presStyleLbl="parChTrans1D1" presStyleIdx="20" presStyleCnt="36"/>
      <dgm:spPr/>
    </dgm:pt>
    <dgm:pt modelId="{7A235952-DA7C-44F5-8865-4AB214424FC2}" type="pres">
      <dgm:prSet presAssocID="{6B96D2FF-8614-44CB-B481-149DE9DF020F}" presName="bottomArc2" presStyleLbl="parChTrans1D1" presStyleIdx="21" presStyleCnt="36"/>
      <dgm:spPr/>
    </dgm:pt>
    <dgm:pt modelId="{F29D42B4-5117-4E1F-B715-6FAFC5A4D0FC}" type="pres">
      <dgm:prSet presAssocID="{6B96D2FF-8614-44CB-B481-149DE9DF020F}" presName="topConnNode2" presStyleLbl="node3" presStyleIdx="0" presStyleCnt="0"/>
      <dgm:spPr/>
    </dgm:pt>
    <dgm:pt modelId="{20E3CFD9-BEA4-440B-8D35-D752EBA52382}" type="pres">
      <dgm:prSet presAssocID="{6B96D2FF-8614-44CB-B481-149DE9DF020F}" presName="hierChild4" presStyleCnt="0"/>
      <dgm:spPr/>
    </dgm:pt>
    <dgm:pt modelId="{3068D22C-8DBB-4FF8-AC75-E61B60CA552D}" type="pres">
      <dgm:prSet presAssocID="{5C0CDCD3-E097-455F-A772-BD122B78BF68}" presName="Name28" presStyleLbl="parChTrans1D4" presStyleIdx="4" presStyleCnt="11"/>
      <dgm:spPr/>
    </dgm:pt>
    <dgm:pt modelId="{C61878B9-39AC-4988-ABCA-B9008AA369EB}" type="pres">
      <dgm:prSet presAssocID="{8E600DFC-7E2D-40F0-9001-9CD48352F945}" presName="hierRoot2" presStyleCnt="0">
        <dgm:presLayoutVars>
          <dgm:hierBranch val="init"/>
        </dgm:presLayoutVars>
      </dgm:prSet>
      <dgm:spPr/>
    </dgm:pt>
    <dgm:pt modelId="{1FF5621A-2FB4-43A0-B039-1B3D14C33044}" type="pres">
      <dgm:prSet presAssocID="{8E600DFC-7E2D-40F0-9001-9CD48352F945}" presName="rootComposite2" presStyleCnt="0"/>
      <dgm:spPr/>
    </dgm:pt>
    <dgm:pt modelId="{F0D967E4-BE62-40DB-B96C-27C0E76EB0F2}" type="pres">
      <dgm:prSet presAssocID="{8E600DFC-7E2D-40F0-9001-9CD48352F945}" presName="rootText2" presStyleLbl="alignAcc1" presStyleIdx="0" presStyleCnt="0">
        <dgm:presLayoutVars>
          <dgm:chPref val="3"/>
        </dgm:presLayoutVars>
      </dgm:prSet>
      <dgm:spPr/>
    </dgm:pt>
    <dgm:pt modelId="{77A6CA16-A8E4-4BC7-A248-184CCCA72B0F}" type="pres">
      <dgm:prSet presAssocID="{8E600DFC-7E2D-40F0-9001-9CD48352F945}" presName="topArc2" presStyleLbl="parChTrans1D1" presStyleIdx="22" presStyleCnt="36"/>
      <dgm:spPr/>
    </dgm:pt>
    <dgm:pt modelId="{C10C357D-67D9-409E-A8C0-9E0EB3BE5916}" type="pres">
      <dgm:prSet presAssocID="{8E600DFC-7E2D-40F0-9001-9CD48352F945}" presName="bottomArc2" presStyleLbl="parChTrans1D1" presStyleIdx="23" presStyleCnt="36"/>
      <dgm:spPr/>
    </dgm:pt>
    <dgm:pt modelId="{1685B9A7-17C8-4CC1-AB55-797A1FE64D13}" type="pres">
      <dgm:prSet presAssocID="{8E600DFC-7E2D-40F0-9001-9CD48352F945}" presName="topConnNode2" presStyleLbl="node4" presStyleIdx="0" presStyleCnt="0"/>
      <dgm:spPr/>
    </dgm:pt>
    <dgm:pt modelId="{90E71612-E384-429A-917A-C64D3E72DABC}" type="pres">
      <dgm:prSet presAssocID="{8E600DFC-7E2D-40F0-9001-9CD48352F945}" presName="hierChild4" presStyleCnt="0"/>
      <dgm:spPr/>
    </dgm:pt>
    <dgm:pt modelId="{C25FAE0A-8EE1-44EF-B40C-D732EEC6F1D3}" type="pres">
      <dgm:prSet presAssocID="{8E600DFC-7E2D-40F0-9001-9CD48352F945}" presName="hierChild5" presStyleCnt="0"/>
      <dgm:spPr/>
    </dgm:pt>
    <dgm:pt modelId="{751E82AC-F163-4BF4-9123-7F226F7E16B2}" type="pres">
      <dgm:prSet presAssocID="{DBD5A59F-695F-4620-856B-43458CA124FF}" presName="Name28" presStyleLbl="parChTrans1D4" presStyleIdx="5" presStyleCnt="11"/>
      <dgm:spPr/>
    </dgm:pt>
    <dgm:pt modelId="{0FD4EBFC-0275-48BB-A2F8-A417063677D3}" type="pres">
      <dgm:prSet presAssocID="{B80CE07F-35DE-4640-A976-AB280E595FE7}" presName="hierRoot2" presStyleCnt="0">
        <dgm:presLayoutVars>
          <dgm:hierBranch val="init"/>
        </dgm:presLayoutVars>
      </dgm:prSet>
      <dgm:spPr/>
    </dgm:pt>
    <dgm:pt modelId="{686BAFC8-10B8-4293-9A9E-4EB238A6F7E9}" type="pres">
      <dgm:prSet presAssocID="{B80CE07F-35DE-4640-A976-AB280E595FE7}" presName="rootComposite2" presStyleCnt="0"/>
      <dgm:spPr/>
    </dgm:pt>
    <dgm:pt modelId="{19933716-2C64-4F25-A7AD-2EBD8F2CDEE1}" type="pres">
      <dgm:prSet presAssocID="{B80CE07F-35DE-4640-A976-AB280E595FE7}" presName="rootText2" presStyleLbl="alignAcc1" presStyleIdx="0" presStyleCnt="0">
        <dgm:presLayoutVars>
          <dgm:chPref val="3"/>
        </dgm:presLayoutVars>
      </dgm:prSet>
      <dgm:spPr/>
    </dgm:pt>
    <dgm:pt modelId="{FFF629FF-EB82-49E4-A95E-1B3A6FB0E474}" type="pres">
      <dgm:prSet presAssocID="{B80CE07F-35DE-4640-A976-AB280E595FE7}" presName="topArc2" presStyleLbl="parChTrans1D1" presStyleIdx="24" presStyleCnt="36"/>
      <dgm:spPr/>
    </dgm:pt>
    <dgm:pt modelId="{FBBF3512-2828-48C0-8D14-27082D27441E}" type="pres">
      <dgm:prSet presAssocID="{B80CE07F-35DE-4640-A976-AB280E595FE7}" presName="bottomArc2" presStyleLbl="parChTrans1D1" presStyleIdx="25" presStyleCnt="36"/>
      <dgm:spPr/>
    </dgm:pt>
    <dgm:pt modelId="{9B3E6095-1D9B-44CD-8902-E84AB432C1AE}" type="pres">
      <dgm:prSet presAssocID="{B80CE07F-35DE-4640-A976-AB280E595FE7}" presName="topConnNode2" presStyleLbl="node4" presStyleIdx="0" presStyleCnt="0"/>
      <dgm:spPr/>
    </dgm:pt>
    <dgm:pt modelId="{1A333BE8-4C1A-4E3E-8CE2-D778027ADA38}" type="pres">
      <dgm:prSet presAssocID="{B80CE07F-35DE-4640-A976-AB280E595FE7}" presName="hierChild4" presStyleCnt="0"/>
      <dgm:spPr/>
    </dgm:pt>
    <dgm:pt modelId="{D0AEF135-17F5-4E18-AD95-99B881CE40F7}" type="pres">
      <dgm:prSet presAssocID="{B80CE07F-35DE-4640-A976-AB280E595FE7}" presName="hierChild5" presStyleCnt="0"/>
      <dgm:spPr/>
    </dgm:pt>
    <dgm:pt modelId="{9D74DE51-5057-44D3-AB82-C4063247C464}" type="pres">
      <dgm:prSet presAssocID="{B247697F-964F-435A-865A-9351C6FDC885}" presName="Name28" presStyleLbl="parChTrans1D4" presStyleIdx="6" presStyleCnt="11"/>
      <dgm:spPr/>
    </dgm:pt>
    <dgm:pt modelId="{D49EE1C3-0BFD-4FEF-923F-6CC340F99D9C}" type="pres">
      <dgm:prSet presAssocID="{0F81483B-2FB0-409E-9766-C86E4D980307}" presName="hierRoot2" presStyleCnt="0">
        <dgm:presLayoutVars>
          <dgm:hierBranch val="init"/>
        </dgm:presLayoutVars>
      </dgm:prSet>
      <dgm:spPr/>
    </dgm:pt>
    <dgm:pt modelId="{6415BCD8-87BC-4C7B-98C6-3AC147C93E4F}" type="pres">
      <dgm:prSet presAssocID="{0F81483B-2FB0-409E-9766-C86E4D980307}" presName="rootComposite2" presStyleCnt="0"/>
      <dgm:spPr/>
    </dgm:pt>
    <dgm:pt modelId="{5A56D5B1-C352-47B1-B973-38348979F067}" type="pres">
      <dgm:prSet presAssocID="{0F81483B-2FB0-409E-9766-C86E4D980307}" presName="rootText2" presStyleLbl="alignAcc1" presStyleIdx="0" presStyleCnt="0">
        <dgm:presLayoutVars>
          <dgm:chPref val="3"/>
        </dgm:presLayoutVars>
      </dgm:prSet>
      <dgm:spPr/>
    </dgm:pt>
    <dgm:pt modelId="{D64D51E8-60B8-4BC2-8646-BABB5703C6CA}" type="pres">
      <dgm:prSet presAssocID="{0F81483B-2FB0-409E-9766-C86E4D980307}" presName="topArc2" presStyleLbl="parChTrans1D1" presStyleIdx="26" presStyleCnt="36"/>
      <dgm:spPr/>
    </dgm:pt>
    <dgm:pt modelId="{5F08B17B-FE34-4A06-8409-E0E9FD6B1B68}" type="pres">
      <dgm:prSet presAssocID="{0F81483B-2FB0-409E-9766-C86E4D980307}" presName="bottomArc2" presStyleLbl="parChTrans1D1" presStyleIdx="27" presStyleCnt="36"/>
      <dgm:spPr/>
    </dgm:pt>
    <dgm:pt modelId="{976E309F-555D-4901-BB6D-0313F112205C}" type="pres">
      <dgm:prSet presAssocID="{0F81483B-2FB0-409E-9766-C86E4D980307}" presName="topConnNode2" presStyleLbl="node4" presStyleIdx="0" presStyleCnt="0"/>
      <dgm:spPr/>
    </dgm:pt>
    <dgm:pt modelId="{5C834172-B0DF-4B26-8A4C-C0165426B4A4}" type="pres">
      <dgm:prSet presAssocID="{0F81483B-2FB0-409E-9766-C86E4D980307}" presName="hierChild4" presStyleCnt="0"/>
      <dgm:spPr/>
    </dgm:pt>
    <dgm:pt modelId="{39527480-3D6C-4964-9ADA-716A0DF77DC1}" type="pres">
      <dgm:prSet presAssocID="{0F81483B-2FB0-409E-9766-C86E4D980307}" presName="hierChild5" presStyleCnt="0"/>
      <dgm:spPr/>
    </dgm:pt>
    <dgm:pt modelId="{FC8718B8-FABA-48D2-B3F7-948C893EF003}" type="pres">
      <dgm:prSet presAssocID="{5F97FBD6-31AB-450A-9ADE-913D9193215F}" presName="Name28" presStyleLbl="parChTrans1D4" presStyleIdx="7" presStyleCnt="11"/>
      <dgm:spPr/>
    </dgm:pt>
    <dgm:pt modelId="{B402D913-AE5E-4B77-A81B-0A57ADFC7D8A}" type="pres">
      <dgm:prSet presAssocID="{EA51F79C-AE46-4184-8CDB-780AFBAF5DC5}" presName="hierRoot2" presStyleCnt="0">
        <dgm:presLayoutVars>
          <dgm:hierBranch val="init"/>
        </dgm:presLayoutVars>
      </dgm:prSet>
      <dgm:spPr/>
    </dgm:pt>
    <dgm:pt modelId="{A3F3F924-ABBE-4218-A72B-EB8AD65E7189}" type="pres">
      <dgm:prSet presAssocID="{EA51F79C-AE46-4184-8CDB-780AFBAF5DC5}" presName="rootComposite2" presStyleCnt="0"/>
      <dgm:spPr/>
    </dgm:pt>
    <dgm:pt modelId="{D3ABF599-6F6B-477C-87C8-1827ED320625}" type="pres">
      <dgm:prSet presAssocID="{EA51F79C-AE46-4184-8CDB-780AFBAF5DC5}" presName="rootText2" presStyleLbl="alignAcc1" presStyleIdx="0" presStyleCnt="0">
        <dgm:presLayoutVars>
          <dgm:chPref val="3"/>
        </dgm:presLayoutVars>
      </dgm:prSet>
      <dgm:spPr/>
    </dgm:pt>
    <dgm:pt modelId="{E4333A19-154A-4F40-B036-7F567A516463}" type="pres">
      <dgm:prSet presAssocID="{EA51F79C-AE46-4184-8CDB-780AFBAF5DC5}" presName="topArc2" presStyleLbl="parChTrans1D1" presStyleIdx="28" presStyleCnt="36"/>
      <dgm:spPr/>
    </dgm:pt>
    <dgm:pt modelId="{FB44F6AD-A429-45BB-8A21-F34E7E0B6BC1}" type="pres">
      <dgm:prSet presAssocID="{EA51F79C-AE46-4184-8CDB-780AFBAF5DC5}" presName="bottomArc2" presStyleLbl="parChTrans1D1" presStyleIdx="29" presStyleCnt="36"/>
      <dgm:spPr/>
    </dgm:pt>
    <dgm:pt modelId="{C6EE3E0E-DD6C-45E2-9EF8-C7B144741C8A}" type="pres">
      <dgm:prSet presAssocID="{EA51F79C-AE46-4184-8CDB-780AFBAF5DC5}" presName="topConnNode2" presStyleLbl="node4" presStyleIdx="0" presStyleCnt="0"/>
      <dgm:spPr/>
    </dgm:pt>
    <dgm:pt modelId="{4F417991-0412-4ABF-8C3F-0A415A7DB5BE}" type="pres">
      <dgm:prSet presAssocID="{EA51F79C-AE46-4184-8CDB-780AFBAF5DC5}" presName="hierChild4" presStyleCnt="0"/>
      <dgm:spPr/>
    </dgm:pt>
    <dgm:pt modelId="{A71705F4-C3B1-49FD-ACB8-CE8D2788366A}" type="pres">
      <dgm:prSet presAssocID="{EA51F79C-AE46-4184-8CDB-780AFBAF5DC5}" presName="hierChild5" presStyleCnt="0"/>
      <dgm:spPr/>
    </dgm:pt>
    <dgm:pt modelId="{997E01AC-4AAC-47D6-A942-3AA6D8F76B21}" type="pres">
      <dgm:prSet presAssocID="{2EFF2D61-82FA-44CD-BE22-0561557B4669}" presName="Name28" presStyleLbl="parChTrans1D4" presStyleIdx="8" presStyleCnt="11"/>
      <dgm:spPr/>
    </dgm:pt>
    <dgm:pt modelId="{6F5AFF97-E0FB-4F1D-8A47-5232E3A6859E}" type="pres">
      <dgm:prSet presAssocID="{5805D69E-2B38-4C35-86EF-2E35EC5972E9}" presName="hierRoot2" presStyleCnt="0">
        <dgm:presLayoutVars>
          <dgm:hierBranch val="init"/>
        </dgm:presLayoutVars>
      </dgm:prSet>
      <dgm:spPr/>
    </dgm:pt>
    <dgm:pt modelId="{63E39BB0-D281-48B6-A93D-1A2439A5F6A8}" type="pres">
      <dgm:prSet presAssocID="{5805D69E-2B38-4C35-86EF-2E35EC5972E9}" presName="rootComposite2" presStyleCnt="0"/>
      <dgm:spPr/>
    </dgm:pt>
    <dgm:pt modelId="{18A46870-7128-4B5E-A104-BE3C08AA0E60}" type="pres">
      <dgm:prSet presAssocID="{5805D69E-2B38-4C35-86EF-2E35EC5972E9}" presName="rootText2" presStyleLbl="alignAcc1" presStyleIdx="0" presStyleCnt="0">
        <dgm:presLayoutVars>
          <dgm:chPref val="3"/>
        </dgm:presLayoutVars>
      </dgm:prSet>
      <dgm:spPr/>
    </dgm:pt>
    <dgm:pt modelId="{96540122-00DB-4448-8197-B4063171CDA4}" type="pres">
      <dgm:prSet presAssocID="{5805D69E-2B38-4C35-86EF-2E35EC5972E9}" presName="topArc2" presStyleLbl="parChTrans1D1" presStyleIdx="30" presStyleCnt="36"/>
      <dgm:spPr/>
    </dgm:pt>
    <dgm:pt modelId="{6E4471D9-526B-4B41-B954-CE7E94E374E0}" type="pres">
      <dgm:prSet presAssocID="{5805D69E-2B38-4C35-86EF-2E35EC5972E9}" presName="bottomArc2" presStyleLbl="parChTrans1D1" presStyleIdx="31" presStyleCnt="36"/>
      <dgm:spPr/>
    </dgm:pt>
    <dgm:pt modelId="{1837EAFA-1B21-4FC7-A257-0DBFADC91336}" type="pres">
      <dgm:prSet presAssocID="{5805D69E-2B38-4C35-86EF-2E35EC5972E9}" presName="topConnNode2" presStyleLbl="node4" presStyleIdx="0" presStyleCnt="0"/>
      <dgm:spPr/>
    </dgm:pt>
    <dgm:pt modelId="{E89976D3-2544-4A5F-B558-5BCBDD423424}" type="pres">
      <dgm:prSet presAssocID="{5805D69E-2B38-4C35-86EF-2E35EC5972E9}" presName="hierChild4" presStyleCnt="0"/>
      <dgm:spPr/>
    </dgm:pt>
    <dgm:pt modelId="{563288C6-CEEE-4A58-ABB7-492A769AF00A}" type="pres">
      <dgm:prSet presAssocID="{5805D69E-2B38-4C35-86EF-2E35EC5972E9}" presName="hierChild5" presStyleCnt="0"/>
      <dgm:spPr/>
    </dgm:pt>
    <dgm:pt modelId="{F9241F3C-F754-46BF-B41C-15B32EA151BF}" type="pres">
      <dgm:prSet presAssocID="{435F3DC7-278D-4A1A-B076-AEE50D18442A}" presName="Name28" presStyleLbl="parChTrans1D4" presStyleIdx="9" presStyleCnt="11"/>
      <dgm:spPr/>
    </dgm:pt>
    <dgm:pt modelId="{AD189DB6-7196-4447-8ABE-1826FDD03810}" type="pres">
      <dgm:prSet presAssocID="{FE550C78-9EC7-44F9-8C54-0433D8230B8A}" presName="hierRoot2" presStyleCnt="0">
        <dgm:presLayoutVars>
          <dgm:hierBranch val="init"/>
        </dgm:presLayoutVars>
      </dgm:prSet>
      <dgm:spPr/>
    </dgm:pt>
    <dgm:pt modelId="{7AE4AB2B-8202-4720-8F48-6B611F4414B5}" type="pres">
      <dgm:prSet presAssocID="{FE550C78-9EC7-44F9-8C54-0433D8230B8A}" presName="rootComposite2" presStyleCnt="0"/>
      <dgm:spPr/>
    </dgm:pt>
    <dgm:pt modelId="{649157E3-D7EA-469E-BE1D-F48B37D27C1C}" type="pres">
      <dgm:prSet presAssocID="{FE550C78-9EC7-44F9-8C54-0433D8230B8A}" presName="rootText2" presStyleLbl="alignAcc1" presStyleIdx="0" presStyleCnt="0">
        <dgm:presLayoutVars>
          <dgm:chPref val="3"/>
        </dgm:presLayoutVars>
      </dgm:prSet>
      <dgm:spPr/>
    </dgm:pt>
    <dgm:pt modelId="{3B6665DF-EB1C-4331-91FB-34F5920244CE}" type="pres">
      <dgm:prSet presAssocID="{FE550C78-9EC7-44F9-8C54-0433D8230B8A}" presName="topArc2" presStyleLbl="parChTrans1D1" presStyleIdx="32" presStyleCnt="36"/>
      <dgm:spPr/>
    </dgm:pt>
    <dgm:pt modelId="{DD841B1C-BF24-4F30-9D9F-E707FE9A6EB0}" type="pres">
      <dgm:prSet presAssocID="{FE550C78-9EC7-44F9-8C54-0433D8230B8A}" presName="bottomArc2" presStyleLbl="parChTrans1D1" presStyleIdx="33" presStyleCnt="36"/>
      <dgm:spPr/>
    </dgm:pt>
    <dgm:pt modelId="{90F18873-ABEB-4466-917F-9DBC78D41A1C}" type="pres">
      <dgm:prSet presAssocID="{FE550C78-9EC7-44F9-8C54-0433D8230B8A}" presName="topConnNode2" presStyleLbl="node4" presStyleIdx="0" presStyleCnt="0"/>
      <dgm:spPr/>
    </dgm:pt>
    <dgm:pt modelId="{9818223A-4114-4893-8FF5-47A13EB736EE}" type="pres">
      <dgm:prSet presAssocID="{FE550C78-9EC7-44F9-8C54-0433D8230B8A}" presName="hierChild4" presStyleCnt="0"/>
      <dgm:spPr/>
    </dgm:pt>
    <dgm:pt modelId="{309C0D91-955F-4BB1-BA23-11EDBE619DCA}" type="pres">
      <dgm:prSet presAssocID="{FE550C78-9EC7-44F9-8C54-0433D8230B8A}" presName="hierChild5" presStyleCnt="0"/>
      <dgm:spPr/>
    </dgm:pt>
    <dgm:pt modelId="{B05EC51B-E18E-4C2D-ABC0-6ABB654078EB}" type="pres">
      <dgm:prSet presAssocID="{FEDA88FF-1B9D-4A1E-BB46-5790B235A401}" presName="Name28" presStyleLbl="parChTrans1D4" presStyleIdx="10" presStyleCnt="11"/>
      <dgm:spPr/>
    </dgm:pt>
    <dgm:pt modelId="{B07CFDAE-48F0-4B44-8620-322DAF5B03D9}" type="pres">
      <dgm:prSet presAssocID="{2133BF18-E1F1-46B3-BEFE-C12760EF9958}" presName="hierRoot2" presStyleCnt="0">
        <dgm:presLayoutVars>
          <dgm:hierBranch val="init"/>
        </dgm:presLayoutVars>
      </dgm:prSet>
      <dgm:spPr/>
    </dgm:pt>
    <dgm:pt modelId="{C8AB2042-EF33-42D5-A1AF-317EBCD74CEE}" type="pres">
      <dgm:prSet presAssocID="{2133BF18-E1F1-46B3-BEFE-C12760EF9958}" presName="rootComposite2" presStyleCnt="0"/>
      <dgm:spPr/>
    </dgm:pt>
    <dgm:pt modelId="{AAD23DD1-BB94-4CAE-A627-F9C5A7237F22}" type="pres">
      <dgm:prSet presAssocID="{2133BF18-E1F1-46B3-BEFE-C12760EF9958}" presName="rootText2" presStyleLbl="alignAcc1" presStyleIdx="0" presStyleCnt="0">
        <dgm:presLayoutVars>
          <dgm:chPref val="3"/>
        </dgm:presLayoutVars>
      </dgm:prSet>
      <dgm:spPr/>
    </dgm:pt>
    <dgm:pt modelId="{985EA90A-A176-401F-86D9-ECD56CE323A4}" type="pres">
      <dgm:prSet presAssocID="{2133BF18-E1F1-46B3-BEFE-C12760EF9958}" presName="topArc2" presStyleLbl="parChTrans1D1" presStyleIdx="34" presStyleCnt="36"/>
      <dgm:spPr/>
    </dgm:pt>
    <dgm:pt modelId="{E83DC15A-DDA1-4507-9E7A-41BCB96DBCAC}" type="pres">
      <dgm:prSet presAssocID="{2133BF18-E1F1-46B3-BEFE-C12760EF9958}" presName="bottomArc2" presStyleLbl="parChTrans1D1" presStyleIdx="35" presStyleCnt="36"/>
      <dgm:spPr/>
    </dgm:pt>
    <dgm:pt modelId="{6C4C8183-133C-4BB3-8087-5F92232E0409}" type="pres">
      <dgm:prSet presAssocID="{2133BF18-E1F1-46B3-BEFE-C12760EF9958}" presName="topConnNode2" presStyleLbl="node4" presStyleIdx="0" presStyleCnt="0"/>
      <dgm:spPr/>
    </dgm:pt>
    <dgm:pt modelId="{D6E0BF44-A361-4E52-BDF3-F082E155F164}" type="pres">
      <dgm:prSet presAssocID="{2133BF18-E1F1-46B3-BEFE-C12760EF9958}" presName="hierChild4" presStyleCnt="0"/>
      <dgm:spPr/>
    </dgm:pt>
    <dgm:pt modelId="{9866C284-CFAC-4DA1-ADE3-587E9094FD26}" type="pres">
      <dgm:prSet presAssocID="{2133BF18-E1F1-46B3-BEFE-C12760EF9958}" presName="hierChild5" presStyleCnt="0"/>
      <dgm:spPr/>
    </dgm:pt>
    <dgm:pt modelId="{7F8FFA1F-394B-40B3-8127-DC85082D0F3D}" type="pres">
      <dgm:prSet presAssocID="{6B96D2FF-8614-44CB-B481-149DE9DF020F}" presName="hierChild5" presStyleCnt="0"/>
      <dgm:spPr/>
    </dgm:pt>
    <dgm:pt modelId="{68E86E5B-1015-4DCD-ABB6-18A0169FD495}" type="pres">
      <dgm:prSet presAssocID="{121D3D6C-C190-4F7A-9F14-0A89F7E7D973}" presName="hierChild5" presStyleCnt="0"/>
      <dgm:spPr/>
    </dgm:pt>
    <dgm:pt modelId="{1B697021-8133-42C5-B11F-91469973D014}" type="pres">
      <dgm:prSet presAssocID="{98299830-583C-44F9-A744-029AFB848751}" presName="hierChild3" presStyleCnt="0"/>
      <dgm:spPr/>
    </dgm:pt>
  </dgm:ptLst>
  <dgm:cxnLst>
    <dgm:cxn modelId="{94E84D02-3B70-4E0E-B8BE-144DD18008C6}" srcId="{C2382E59-0D85-4505-ADF9-F50AD8A97F64}" destId="{74AFFF3A-06F0-49AA-9C0B-C0A57B84180D}" srcOrd="3" destOrd="0" parTransId="{56EB92C1-45FE-4CC8-9010-794908A1A566}" sibTransId="{D9E12F8D-2B09-4016-9029-0692C783B405}"/>
    <dgm:cxn modelId="{0CDF3004-E519-460F-99DE-AAEB5D1DB52C}" type="presOf" srcId="{CC2A9398-5928-4AC8-9DCA-333F506EC67A}" destId="{457B4780-A0B6-4DD2-AF93-A5887112848F}" srcOrd="0" destOrd="0" presId="urn:microsoft.com/office/officeart/2008/layout/HalfCircleOrganizationChart"/>
    <dgm:cxn modelId="{C49C6414-8F5D-49CF-A7FB-711D45C94DDF}" type="presOf" srcId="{443660D8-7068-492D-8028-D5EE13A59D24}" destId="{5058D0D9-00F5-4ACB-94BD-3E488EB0120D}" srcOrd="1" destOrd="0" presId="urn:microsoft.com/office/officeart/2008/layout/HalfCircleOrganizationChart"/>
    <dgm:cxn modelId="{3D743715-35E9-4843-8832-5694ED48E2E0}" type="presOf" srcId="{B22DF951-4DE5-470E-A055-38119255F9D9}" destId="{36B353D9-F40F-4FD9-92AF-C3F68981AC1F}" srcOrd="0" destOrd="0" presId="urn:microsoft.com/office/officeart/2008/layout/HalfCircleOrganizationChart"/>
    <dgm:cxn modelId="{FC662117-666F-4DD5-98AC-C9AD6F6852CE}" type="presOf" srcId="{0F81483B-2FB0-409E-9766-C86E4D980307}" destId="{976E309F-555D-4901-BB6D-0313F112205C}" srcOrd="1" destOrd="0" presId="urn:microsoft.com/office/officeart/2008/layout/HalfCircleOrganizationChart"/>
    <dgm:cxn modelId="{A4488419-9258-49C0-BA39-65E527E11630}" type="presOf" srcId="{C2382E59-0D85-4505-ADF9-F50AD8A97F64}" destId="{AEF3F914-E472-455C-A5ED-3420857D2E03}" srcOrd="1" destOrd="0" presId="urn:microsoft.com/office/officeart/2008/layout/HalfCircleOrganizationChart"/>
    <dgm:cxn modelId="{70FEFB19-5872-4EC0-BCA8-B65F7A1BC4E3}" srcId="{6B96D2FF-8614-44CB-B481-149DE9DF020F}" destId="{EA51F79C-AE46-4184-8CDB-780AFBAF5DC5}" srcOrd="3" destOrd="0" parTransId="{5F97FBD6-31AB-450A-9ADE-913D9193215F}" sibTransId="{D0AD07BA-DE8A-4549-AC8A-AFC29F8B7402}"/>
    <dgm:cxn modelId="{167E211B-C823-4548-A5A4-0B88EDAF969C}" type="presOf" srcId="{121D3D6C-C190-4F7A-9F14-0A89F7E7D973}" destId="{CF65E95B-69B5-49CA-93F0-B78BADA85680}" srcOrd="0" destOrd="0" presId="urn:microsoft.com/office/officeart/2008/layout/HalfCircleOrganizationChart"/>
    <dgm:cxn modelId="{21D31B1C-4CD7-4930-AA4E-3C3935327F8E}" srcId="{121D3D6C-C190-4F7A-9F14-0A89F7E7D973}" destId="{B22DF951-4DE5-470E-A055-38119255F9D9}" srcOrd="1" destOrd="0" parTransId="{CC2A9398-5928-4AC8-9DCA-333F506EC67A}" sibTransId="{70753E1B-3ED1-467C-908B-CF887D4096C5}"/>
    <dgm:cxn modelId="{EBADC820-711D-4FE3-8081-ABF4DD84DA6C}" type="presOf" srcId="{D7B7AF36-1839-4BC3-87B6-B37B7990AB05}" destId="{6162E185-C0FC-4472-A6F5-3A9EC01350DB}" srcOrd="0" destOrd="0" presId="urn:microsoft.com/office/officeart/2008/layout/HalfCircleOrganizationChart"/>
    <dgm:cxn modelId="{5A421623-21B9-4EE4-86F8-4BF33C45553B}" srcId="{C2382E59-0D85-4505-ADF9-F50AD8A97F64}" destId="{443660D8-7068-492D-8028-D5EE13A59D24}" srcOrd="1" destOrd="0" parTransId="{06F9C8D2-DFC3-4AFC-ACEE-7C172DA07888}" sibTransId="{F8AE91DC-8FDB-491A-AE10-CD3BF7A97A97}"/>
    <dgm:cxn modelId="{02A49B24-4F69-4B8C-832D-53D22984E860}" type="presOf" srcId="{2133BF18-E1F1-46B3-BEFE-C12760EF9958}" destId="{6C4C8183-133C-4BB3-8087-5F92232E0409}" srcOrd="1" destOrd="0" presId="urn:microsoft.com/office/officeart/2008/layout/HalfCircleOrganizationChart"/>
    <dgm:cxn modelId="{74AA8229-DADC-44D1-9068-4D0A1A338097}" type="presOf" srcId="{5E2FDC6F-C6D4-492C-8B33-2C496221E1D3}" destId="{1D065DAF-928A-4FE7-8D88-E66E29F1F009}" srcOrd="0" destOrd="0" presId="urn:microsoft.com/office/officeart/2008/layout/HalfCircleOrganizationChart"/>
    <dgm:cxn modelId="{2DBABD35-D675-49D2-B1E2-495ED3880CD8}" type="presOf" srcId="{266C8B16-1112-4FEA-AEDE-434899657BB9}" destId="{3ECE377F-2D40-47D4-813A-3B3C035D20EB}" srcOrd="0" destOrd="0" presId="urn:microsoft.com/office/officeart/2008/layout/HalfCircleOrganizationChart"/>
    <dgm:cxn modelId="{700F4936-5C92-47AE-988F-33A4DEEF6BA9}" type="presOf" srcId="{98299830-583C-44F9-A744-029AFB848751}" destId="{E87E0A1A-9C95-4A65-A724-6C78FC8C7349}" srcOrd="1" destOrd="0" presId="urn:microsoft.com/office/officeart/2008/layout/HalfCircleOrganizationChart"/>
    <dgm:cxn modelId="{4F338761-DB9C-4E02-9248-3CFC681724DB}" srcId="{C2382E59-0D85-4505-ADF9-F50AD8A97F64}" destId="{7EB77D25-E2BD-47A8-8250-FB2F05F5E1A6}" srcOrd="0" destOrd="0" parTransId="{4EBFB40B-44E3-4323-8A9C-C74FEE56854C}" sibTransId="{76BAE935-FEE1-4DC9-8906-CEDDC852093F}"/>
    <dgm:cxn modelId="{46AFA864-F8DC-4BC0-81E7-F40288E65E0A}" type="presOf" srcId="{24A549E7-3F69-4744-955C-728D3C0357BE}" destId="{1BD9ACE1-B1FF-4F0F-8057-346D760C0616}" srcOrd="0" destOrd="0" presId="urn:microsoft.com/office/officeart/2008/layout/HalfCircleOrganizationChart"/>
    <dgm:cxn modelId="{18E1E965-16E9-4401-8FD1-DC1D81235FA8}" srcId="{6B96D2FF-8614-44CB-B481-149DE9DF020F}" destId="{2133BF18-E1F1-46B3-BEFE-C12760EF9958}" srcOrd="6" destOrd="0" parTransId="{FEDA88FF-1B9D-4A1E-BB46-5790B235A401}" sibTransId="{7B2A42A1-EC7C-4BDE-8580-C79E67E10015}"/>
    <dgm:cxn modelId="{45D7F767-C287-4C98-B900-B3248B2D2C1C}" type="presOf" srcId="{7EB77D25-E2BD-47A8-8250-FB2F05F5E1A6}" destId="{B12B52E1-AC32-4405-B28A-A0CF39020733}" srcOrd="1" destOrd="0" presId="urn:microsoft.com/office/officeart/2008/layout/HalfCircleOrganizationChart"/>
    <dgm:cxn modelId="{0500A649-7418-4AFE-BFD9-BDA6527DF795}" type="presOf" srcId="{D7B7AF36-1839-4BC3-87B6-B37B7990AB05}" destId="{3EED023A-B12F-49D6-B56F-EBF43A60C4FA}" srcOrd="1" destOrd="0" presId="urn:microsoft.com/office/officeart/2008/layout/HalfCircleOrganizationChart"/>
    <dgm:cxn modelId="{E004A16A-789B-4620-8A7F-935ED2375C29}" type="presOf" srcId="{8E600DFC-7E2D-40F0-9001-9CD48352F945}" destId="{F0D967E4-BE62-40DB-B96C-27C0E76EB0F2}" srcOrd="0" destOrd="0" presId="urn:microsoft.com/office/officeart/2008/layout/HalfCircleOrganizationChart"/>
    <dgm:cxn modelId="{5267904F-4FB8-4EDE-B7FF-C1DD92E84C2C}" type="presOf" srcId="{B22DF951-4DE5-470E-A055-38119255F9D9}" destId="{BC252F26-C6FD-435E-AF67-0817E1D5CD89}" srcOrd="1" destOrd="0" presId="urn:microsoft.com/office/officeart/2008/layout/HalfCircleOrganizationChart"/>
    <dgm:cxn modelId="{0AE25B70-BEB2-4D08-B849-C22A1CB7E50E}" type="presOf" srcId="{6B96D2FF-8614-44CB-B481-149DE9DF020F}" destId="{F29D42B4-5117-4E1F-B715-6FAFC5A4D0FC}" srcOrd="1" destOrd="0" presId="urn:microsoft.com/office/officeart/2008/layout/HalfCircleOrganizationChart"/>
    <dgm:cxn modelId="{67CE8071-AC5B-4A4F-9DE4-811D0948DA02}" type="presOf" srcId="{7EB77D25-E2BD-47A8-8250-FB2F05F5E1A6}" destId="{C5157593-E028-452C-8F6A-27792FB45AE5}" srcOrd="0" destOrd="0" presId="urn:microsoft.com/office/officeart/2008/layout/HalfCircleOrganizationChart"/>
    <dgm:cxn modelId="{A0F73E78-210A-4BF6-9727-C292ACD3EA71}" type="presOf" srcId="{56EB92C1-45FE-4CC8-9010-794908A1A566}" destId="{C4DCBB34-130A-4D4C-968C-9AEE81AF95E0}" srcOrd="0" destOrd="0" presId="urn:microsoft.com/office/officeart/2008/layout/HalfCircleOrganizationChart"/>
    <dgm:cxn modelId="{343AC179-71C0-497F-AFF8-A0C0CCFD39D3}" type="presOf" srcId="{5F97FBD6-31AB-450A-9ADE-913D9193215F}" destId="{FC8718B8-FABA-48D2-B3F7-948C893EF003}" srcOrd="0" destOrd="0" presId="urn:microsoft.com/office/officeart/2008/layout/HalfCircleOrganizationChart"/>
    <dgm:cxn modelId="{C2EBC37A-D0FF-4AA4-8122-B54C2866C7E0}" type="presOf" srcId="{8E600DFC-7E2D-40F0-9001-9CD48352F945}" destId="{1685B9A7-17C8-4CC1-AB55-797A1FE64D13}" srcOrd="1" destOrd="0" presId="urn:microsoft.com/office/officeart/2008/layout/HalfCircleOrganizationChart"/>
    <dgm:cxn modelId="{7D4DD57E-F956-43DB-8A7B-72E46281EE45}" type="presOf" srcId="{5805D69E-2B38-4C35-86EF-2E35EC5972E9}" destId="{18A46870-7128-4B5E-A104-BE3C08AA0E60}" srcOrd="0" destOrd="0" presId="urn:microsoft.com/office/officeart/2008/layout/HalfCircleOrganizationChart"/>
    <dgm:cxn modelId="{DF167B7F-DDF9-45B0-AD83-1F9DCE558035}" type="presOf" srcId="{06F9C8D2-DFC3-4AFC-ACEE-7C172DA07888}" destId="{054B1BF0-2D47-4858-A5C1-642832462A08}" srcOrd="0" destOrd="0" presId="urn:microsoft.com/office/officeart/2008/layout/HalfCircleOrganizationChart"/>
    <dgm:cxn modelId="{D1D2A47F-47BF-40C0-94C4-68552AEC893B}" type="presOf" srcId="{53D9AF43-7729-4727-B7AD-246504A39559}" destId="{F1C9EF1C-2E27-41CF-8919-91719CC91D47}" srcOrd="0" destOrd="0" presId="urn:microsoft.com/office/officeart/2008/layout/HalfCircleOrganizationChart"/>
    <dgm:cxn modelId="{F913F67F-EF29-4EED-9106-5CD3D5099E80}" type="presOf" srcId="{FEDA88FF-1B9D-4A1E-BB46-5790B235A401}" destId="{B05EC51B-E18E-4C2D-ABC0-6ABB654078EB}" srcOrd="0" destOrd="0" presId="urn:microsoft.com/office/officeart/2008/layout/HalfCircleOrganizationChart"/>
    <dgm:cxn modelId="{4BBEF082-D0FF-4988-9E26-E14605C7374A}" type="presOf" srcId="{53D9AF43-7729-4727-B7AD-246504A39559}" destId="{6A46C27D-068E-4719-BC22-471B13999CED}" srcOrd="1" destOrd="0" presId="urn:microsoft.com/office/officeart/2008/layout/HalfCircleOrganizationChart"/>
    <dgm:cxn modelId="{2226658C-DD20-444B-8B8D-5E861D7451FF}" type="presOf" srcId="{B247697F-964F-435A-865A-9351C6FDC885}" destId="{9D74DE51-5057-44D3-AB82-C4063247C464}" srcOrd="0" destOrd="0" presId="urn:microsoft.com/office/officeart/2008/layout/HalfCircleOrganizationChart"/>
    <dgm:cxn modelId="{5FB9248E-93F7-4C36-A1F1-5E0D6E98B47B}" type="presOf" srcId="{FE550C78-9EC7-44F9-8C54-0433D8230B8A}" destId="{90F18873-ABEB-4466-917F-9DBC78D41A1C}" srcOrd="1" destOrd="0" presId="urn:microsoft.com/office/officeart/2008/layout/HalfCircleOrganizationChart"/>
    <dgm:cxn modelId="{1666E590-B4F8-4F94-B19D-81AE3E74DF5D}" srcId="{6B96D2FF-8614-44CB-B481-149DE9DF020F}" destId="{FE550C78-9EC7-44F9-8C54-0433D8230B8A}" srcOrd="5" destOrd="0" parTransId="{435F3DC7-278D-4A1A-B076-AEE50D18442A}" sibTransId="{16D3736C-CB0C-43D1-9895-F4AC78DD7B79}"/>
    <dgm:cxn modelId="{911CE790-C492-4A15-AFDD-89F67EE76ECC}" type="presOf" srcId="{2EFF2D61-82FA-44CD-BE22-0561557B4669}" destId="{997E01AC-4AAC-47D6-A942-3AA6D8F76B21}" srcOrd="0" destOrd="0" presId="urn:microsoft.com/office/officeart/2008/layout/HalfCircleOrganizationChart"/>
    <dgm:cxn modelId="{3EAE2C9D-1EAF-404C-ACD7-9A3CA89DAABA}" srcId="{6B96D2FF-8614-44CB-B481-149DE9DF020F}" destId="{B80CE07F-35DE-4640-A976-AB280E595FE7}" srcOrd="1" destOrd="0" parTransId="{DBD5A59F-695F-4620-856B-43458CA124FF}" sibTransId="{D0979BFA-0C44-41FB-B52D-D2609880C78F}"/>
    <dgm:cxn modelId="{F358B1A4-F99C-4DF6-B916-ABD54C7EDC42}" type="presOf" srcId="{FE550C78-9EC7-44F9-8C54-0433D8230B8A}" destId="{649157E3-D7EA-469E-BE1D-F48B37D27C1C}" srcOrd="0" destOrd="0" presId="urn:microsoft.com/office/officeart/2008/layout/HalfCircleOrganizationChart"/>
    <dgm:cxn modelId="{E545B6A4-71F2-40A6-8581-EB236C249429}" srcId="{6B96D2FF-8614-44CB-B481-149DE9DF020F}" destId="{0F81483B-2FB0-409E-9766-C86E4D980307}" srcOrd="2" destOrd="0" parTransId="{B247697F-964F-435A-865A-9351C6FDC885}" sibTransId="{EF7EC5A9-3192-4323-BC62-20597B862043}"/>
    <dgm:cxn modelId="{B31F43A5-4898-4010-9171-2690732CFDB9}" srcId="{121D3D6C-C190-4F7A-9F14-0A89F7E7D973}" destId="{6B96D2FF-8614-44CB-B481-149DE9DF020F}" srcOrd="4" destOrd="0" parTransId="{5E2FDC6F-C6D4-492C-8B33-2C496221E1D3}" sibTransId="{AECE4C50-5DDA-4388-810A-75EB1B41FAF3}"/>
    <dgm:cxn modelId="{3A01DFA5-BC44-4CF2-9130-3575EB5EAE61}" type="presOf" srcId="{7170E9A4-48A6-4B24-804C-51C3F5C35745}" destId="{1A4A8437-EA71-4C42-B914-14464D5091D7}" srcOrd="1" destOrd="0" presId="urn:microsoft.com/office/officeart/2008/layout/HalfCircleOrganizationChart"/>
    <dgm:cxn modelId="{BE7CB8A8-DD6D-44DF-84CE-AC1EBB2E7C64}" type="presOf" srcId="{B3E5786D-D637-4316-83F1-7C624F82FD25}" destId="{7B8096E1-3294-45A7-80D8-77FB078BB8F2}" srcOrd="0" destOrd="0" presId="urn:microsoft.com/office/officeart/2008/layout/HalfCircleOrganizationChart"/>
    <dgm:cxn modelId="{83BA5FAC-35E7-4FF2-B624-639559D3C8A8}" type="presOf" srcId="{74AFFF3A-06F0-49AA-9C0B-C0A57B84180D}" destId="{DE0F9DA2-C0FC-49C7-A5C1-E106705D9BB6}" srcOrd="1" destOrd="0" presId="urn:microsoft.com/office/officeart/2008/layout/HalfCircleOrganizationChart"/>
    <dgm:cxn modelId="{91A500AF-307E-4C4B-922B-A2EA2475FFD3}" type="presOf" srcId="{98299830-583C-44F9-A744-029AFB848751}" destId="{0032CB27-F73C-40E7-B826-159A706E45EE}" srcOrd="0" destOrd="0" presId="urn:microsoft.com/office/officeart/2008/layout/HalfCircleOrganizationChart"/>
    <dgm:cxn modelId="{221C35B4-2DEA-4161-BA75-6AA4237F8E9C}" type="presOf" srcId="{7170E9A4-48A6-4B24-804C-51C3F5C35745}" destId="{B316BCD5-5143-4BE0-B2D7-7E98C2C16D55}" srcOrd="0" destOrd="0" presId="urn:microsoft.com/office/officeart/2008/layout/HalfCircleOrganizationChart"/>
    <dgm:cxn modelId="{705A99B8-9A49-4217-8FE1-811B5F5E6A76}" srcId="{121D3D6C-C190-4F7A-9F14-0A89F7E7D973}" destId="{7170E9A4-48A6-4B24-804C-51C3F5C35745}" srcOrd="0" destOrd="0" parTransId="{0CD38C1B-18E0-4354-8634-9CE5B21F54AD}" sibTransId="{5D59EB62-0D90-466D-8DFC-65FC6D264067}"/>
    <dgm:cxn modelId="{26274EBA-9374-4B1C-9B6C-48ACF31FA0B4}" srcId="{6B96D2FF-8614-44CB-B481-149DE9DF020F}" destId="{5805D69E-2B38-4C35-86EF-2E35EC5972E9}" srcOrd="4" destOrd="0" parTransId="{2EFF2D61-82FA-44CD-BE22-0561557B4669}" sibTransId="{B2FEC59A-22F2-49AF-ABF0-50AB23113886}"/>
    <dgm:cxn modelId="{03EF63BB-06B7-4CDF-B6B6-8445DA4271DF}" type="presOf" srcId="{5C0CDCD3-E097-455F-A772-BD122B78BF68}" destId="{3068D22C-8DBB-4FF8-AC75-E61B60CA552D}" srcOrd="0" destOrd="0" presId="urn:microsoft.com/office/officeart/2008/layout/HalfCircleOrganizationChart"/>
    <dgm:cxn modelId="{219C4EBB-601A-4DD4-BF38-51C8A8D0448E}" type="presOf" srcId="{5F8AAF14-8A0D-43D9-B0D1-DDCADF620E10}" destId="{55BBA553-E01E-4906-954E-F17E47C29EAD}" srcOrd="0" destOrd="0" presId="urn:microsoft.com/office/officeart/2008/layout/HalfCircleOrganizationChart"/>
    <dgm:cxn modelId="{915C54BD-055E-4AFA-B023-4D1E55638CD7}" type="presOf" srcId="{0F81483B-2FB0-409E-9766-C86E4D980307}" destId="{5A56D5B1-C352-47B1-B973-38348979F067}" srcOrd="0" destOrd="0" presId="urn:microsoft.com/office/officeart/2008/layout/HalfCircleOrganizationChart"/>
    <dgm:cxn modelId="{3B1F5EC0-AC27-4D5D-9EFD-A85C290A3D62}" srcId="{C2382E59-0D85-4505-ADF9-F50AD8A97F64}" destId="{D7B7AF36-1839-4BC3-87B6-B37B7990AB05}" srcOrd="2" destOrd="0" parTransId="{770FC0D4-22E7-4036-82F0-2CD03C5A5989}" sibTransId="{35277E47-8157-4BC4-B137-2C6E70CD7CBC}"/>
    <dgm:cxn modelId="{B96B2BC7-3A03-466B-BA77-267FC1C6EF54}" type="presOf" srcId="{770FC0D4-22E7-4036-82F0-2CD03C5A5989}" destId="{12F1FD22-20C8-454E-A28E-A9EC0CC35ECD}" srcOrd="0" destOrd="0" presId="urn:microsoft.com/office/officeart/2008/layout/HalfCircleOrganizationChart"/>
    <dgm:cxn modelId="{E810BFC9-095D-4141-AB5C-401595227AC5}" type="presOf" srcId="{2133BF18-E1F1-46B3-BEFE-C12760EF9958}" destId="{AAD23DD1-BB94-4CAE-A627-F9C5A7237F22}" srcOrd="0" destOrd="0" presId="urn:microsoft.com/office/officeart/2008/layout/HalfCircleOrganizationChart"/>
    <dgm:cxn modelId="{01806ECB-BEC6-4378-88EE-F141974EED3F}" type="presOf" srcId="{5805D69E-2B38-4C35-86EF-2E35EC5972E9}" destId="{1837EAFA-1B21-4FC7-A257-0DBFADC91336}" srcOrd="1" destOrd="0" presId="urn:microsoft.com/office/officeart/2008/layout/HalfCircleOrganizationChart"/>
    <dgm:cxn modelId="{9DD311CD-4CFB-40E2-8194-0E879B09DB80}" srcId="{121D3D6C-C190-4F7A-9F14-0A89F7E7D973}" destId="{53D9AF43-7729-4727-B7AD-246504A39559}" srcOrd="2" destOrd="0" parTransId="{B3E5786D-D637-4316-83F1-7C624F82FD25}" sibTransId="{D2F09DAE-8D89-4374-985D-DD1D6D352793}"/>
    <dgm:cxn modelId="{1C1C9BCD-6A02-4F77-A829-69AA82F17B94}" type="presOf" srcId="{74AFFF3A-06F0-49AA-9C0B-C0A57B84180D}" destId="{8925C013-693F-42A3-A603-92A3D0FAB51D}" srcOrd="0" destOrd="0" presId="urn:microsoft.com/office/officeart/2008/layout/HalfCircleOrganizationChart"/>
    <dgm:cxn modelId="{A4E17FCF-6211-4623-A43D-33CC09784DAA}" type="presOf" srcId="{EA51F79C-AE46-4184-8CDB-780AFBAF5DC5}" destId="{C6EE3E0E-DD6C-45E2-9EF8-C7B144741C8A}" srcOrd="1" destOrd="0" presId="urn:microsoft.com/office/officeart/2008/layout/HalfCircleOrganizationChart"/>
    <dgm:cxn modelId="{2E9AF6D0-FECE-43B1-A2C6-22717550FBD9}" type="presOf" srcId="{4EBFB40B-44E3-4323-8A9C-C74FEE56854C}" destId="{FA885917-86BD-4069-AA7B-CB3DB499CAE3}" srcOrd="0" destOrd="0" presId="urn:microsoft.com/office/officeart/2008/layout/HalfCircleOrganizationChart"/>
    <dgm:cxn modelId="{44F46BD3-674D-41C8-BFE4-4F3744BD206D}" type="presOf" srcId="{6B96D2FF-8614-44CB-B481-149DE9DF020F}" destId="{46586E8A-C8C1-4C47-9BE0-AC927D2346BA}" srcOrd="0" destOrd="0" presId="urn:microsoft.com/office/officeart/2008/layout/HalfCircleOrganizationChart"/>
    <dgm:cxn modelId="{1C1C55D6-3D7E-490E-9586-EEE2051DEB48}" type="presOf" srcId="{121D3D6C-C190-4F7A-9F14-0A89F7E7D973}" destId="{68C083F7-FB16-433B-9A41-E5ED14B5097A}" srcOrd="1" destOrd="0" presId="urn:microsoft.com/office/officeart/2008/layout/HalfCircleOrganizationChart"/>
    <dgm:cxn modelId="{8AB50ED7-EEB1-4F95-8FAF-BD31C34234C3}" srcId="{6B96D2FF-8614-44CB-B481-149DE9DF020F}" destId="{8E600DFC-7E2D-40F0-9001-9CD48352F945}" srcOrd="0" destOrd="0" parTransId="{5C0CDCD3-E097-455F-A772-BD122B78BF68}" sibTransId="{00932060-6573-4EC6-8E5B-C5D21CB9196A}"/>
    <dgm:cxn modelId="{9017FFD7-7C87-4CA5-A4B7-584A787DFE2C}" type="presOf" srcId="{435F3DC7-278D-4A1A-B076-AEE50D18442A}" destId="{F9241F3C-F754-46BF-B41C-15B32EA151BF}" srcOrd="0" destOrd="0" presId="urn:microsoft.com/office/officeart/2008/layout/HalfCircleOrganizationChart"/>
    <dgm:cxn modelId="{10669ED8-C4D4-4304-A0BF-DC92067F4102}" type="presOf" srcId="{443660D8-7068-492D-8028-D5EE13A59D24}" destId="{4645135F-42A5-4FF8-8625-92C9C7A47045}" srcOrd="0" destOrd="0" presId="urn:microsoft.com/office/officeart/2008/layout/HalfCircleOrganizationChart"/>
    <dgm:cxn modelId="{FAF2CAD9-25EC-4730-8A82-8A1A69454594}" type="presOf" srcId="{B80CE07F-35DE-4640-A976-AB280E595FE7}" destId="{9B3E6095-1D9B-44CD-8902-E84AB432C1AE}" srcOrd="1" destOrd="0" presId="urn:microsoft.com/office/officeart/2008/layout/HalfCircleOrganizationChart"/>
    <dgm:cxn modelId="{60DBFCDC-B360-4F2A-BB32-A2BD10C5F6A3}" srcId="{98299830-583C-44F9-A744-029AFB848751}" destId="{121D3D6C-C190-4F7A-9F14-0A89F7E7D973}" srcOrd="0" destOrd="0" parTransId="{266C8B16-1112-4FEA-AEDE-434899657BB9}" sibTransId="{AB113DF8-36EF-4153-960C-7951CFB11A42}"/>
    <dgm:cxn modelId="{B53087DD-FF1F-4FE8-9E9E-A0DE27AB438B}" type="presOf" srcId="{B80CE07F-35DE-4640-A976-AB280E595FE7}" destId="{19933716-2C64-4F25-A7AD-2EBD8F2CDEE1}" srcOrd="0" destOrd="0" presId="urn:microsoft.com/office/officeart/2008/layout/HalfCircleOrganizationChart"/>
    <dgm:cxn modelId="{E2327BDE-7715-404D-B513-A37BA1793F2B}" srcId="{121D3D6C-C190-4F7A-9F14-0A89F7E7D973}" destId="{C2382E59-0D85-4505-ADF9-F50AD8A97F64}" srcOrd="3" destOrd="0" parTransId="{24A549E7-3F69-4744-955C-728D3C0357BE}" sibTransId="{077B0963-4ABC-408E-8239-583D125B0B55}"/>
    <dgm:cxn modelId="{9D3D89E0-690A-4977-BB6B-0ACE3746994E}" type="presOf" srcId="{EA51F79C-AE46-4184-8CDB-780AFBAF5DC5}" destId="{D3ABF599-6F6B-477C-87C8-1827ED320625}" srcOrd="0" destOrd="0" presId="urn:microsoft.com/office/officeart/2008/layout/HalfCircleOrganizationChart"/>
    <dgm:cxn modelId="{3C3300E7-F73C-4924-B106-2508B39E403A}" type="presOf" srcId="{DBD5A59F-695F-4620-856B-43458CA124FF}" destId="{751E82AC-F163-4BF4-9123-7F226F7E16B2}" srcOrd="0" destOrd="0" presId="urn:microsoft.com/office/officeart/2008/layout/HalfCircleOrganizationChart"/>
    <dgm:cxn modelId="{B7C18EEA-3DE4-4C16-ACA4-0E851261CC0F}" type="presOf" srcId="{C2382E59-0D85-4505-ADF9-F50AD8A97F64}" destId="{B5E8D4BF-2AB6-4C47-A3F6-50DAD0E3621E}" srcOrd="0" destOrd="0" presId="urn:microsoft.com/office/officeart/2008/layout/HalfCircleOrganizationChart"/>
    <dgm:cxn modelId="{D162CDF2-F36E-4B0D-9378-241AEB942F59}" srcId="{5F8AAF14-8A0D-43D9-B0D1-DDCADF620E10}" destId="{98299830-583C-44F9-A744-029AFB848751}" srcOrd="0" destOrd="0" parTransId="{BF8CDF49-AC1F-4176-AA34-6FE880EF36C4}" sibTransId="{30BF0A75-2839-4FE3-890E-1095DE4321A6}"/>
    <dgm:cxn modelId="{702B9BF8-BBBA-4719-B396-332000997FA4}" type="presOf" srcId="{0CD38C1B-18E0-4354-8634-9CE5B21F54AD}" destId="{13951049-DDF9-4E8C-9F74-DC9019EBC141}" srcOrd="0" destOrd="0" presId="urn:microsoft.com/office/officeart/2008/layout/HalfCircleOrganizationChart"/>
    <dgm:cxn modelId="{A16905CF-B5FF-4BB8-B2A9-D835ADAA70DE}" type="presParOf" srcId="{55BBA553-E01E-4906-954E-F17E47C29EAD}" destId="{B2C3D31B-0287-40C8-922D-09DAEF761A36}" srcOrd="0" destOrd="0" presId="urn:microsoft.com/office/officeart/2008/layout/HalfCircleOrganizationChart"/>
    <dgm:cxn modelId="{77D0EEC4-3E59-4892-ADA9-8FC4A90218E7}" type="presParOf" srcId="{B2C3D31B-0287-40C8-922D-09DAEF761A36}" destId="{A29CFDF7-A5C1-49C1-A724-7CA6C2A9A6BC}" srcOrd="0" destOrd="0" presId="urn:microsoft.com/office/officeart/2008/layout/HalfCircleOrganizationChart"/>
    <dgm:cxn modelId="{472C7699-5095-473C-A14E-38DE04C8A631}" type="presParOf" srcId="{A29CFDF7-A5C1-49C1-A724-7CA6C2A9A6BC}" destId="{0032CB27-F73C-40E7-B826-159A706E45EE}" srcOrd="0" destOrd="0" presId="urn:microsoft.com/office/officeart/2008/layout/HalfCircleOrganizationChart"/>
    <dgm:cxn modelId="{D506B0C0-6C2A-4AB6-8E1E-FAB3AE8418F8}" type="presParOf" srcId="{A29CFDF7-A5C1-49C1-A724-7CA6C2A9A6BC}" destId="{685EEBC8-91FC-4B51-854D-70DFE7072FFD}" srcOrd="1" destOrd="0" presId="urn:microsoft.com/office/officeart/2008/layout/HalfCircleOrganizationChart"/>
    <dgm:cxn modelId="{0756E4E5-EA26-4FB5-9880-CA0095E0609D}" type="presParOf" srcId="{A29CFDF7-A5C1-49C1-A724-7CA6C2A9A6BC}" destId="{D88980F8-7BEB-419F-81EC-C20A6B8E65DB}" srcOrd="2" destOrd="0" presId="urn:microsoft.com/office/officeart/2008/layout/HalfCircleOrganizationChart"/>
    <dgm:cxn modelId="{1FC94E0F-A1DA-4BE1-99A1-ED276154A3A9}" type="presParOf" srcId="{A29CFDF7-A5C1-49C1-A724-7CA6C2A9A6BC}" destId="{E87E0A1A-9C95-4A65-A724-6C78FC8C7349}" srcOrd="3" destOrd="0" presId="urn:microsoft.com/office/officeart/2008/layout/HalfCircleOrganizationChart"/>
    <dgm:cxn modelId="{37D3EC05-4D2F-4454-A554-C533E99E6D2E}" type="presParOf" srcId="{B2C3D31B-0287-40C8-922D-09DAEF761A36}" destId="{F7B7810B-4907-4139-A8A5-A3732BE980E8}" srcOrd="1" destOrd="0" presId="urn:microsoft.com/office/officeart/2008/layout/HalfCircleOrganizationChart"/>
    <dgm:cxn modelId="{DE25FEFE-0E2E-428E-A9DA-1B76E7BBFAFF}" type="presParOf" srcId="{F7B7810B-4907-4139-A8A5-A3732BE980E8}" destId="{3ECE377F-2D40-47D4-813A-3B3C035D20EB}" srcOrd="0" destOrd="0" presId="urn:microsoft.com/office/officeart/2008/layout/HalfCircleOrganizationChart"/>
    <dgm:cxn modelId="{10F5340D-C358-4719-B538-0B34696041B1}" type="presParOf" srcId="{F7B7810B-4907-4139-A8A5-A3732BE980E8}" destId="{3B6DF98D-9BD9-4618-83A9-6D6F587E6FCA}" srcOrd="1" destOrd="0" presId="urn:microsoft.com/office/officeart/2008/layout/HalfCircleOrganizationChart"/>
    <dgm:cxn modelId="{0EA8EE64-7DB6-43F5-BF6F-1BA072B19820}" type="presParOf" srcId="{3B6DF98D-9BD9-4618-83A9-6D6F587E6FCA}" destId="{EBA6B4A0-4ECD-451B-8BC2-60DDF7AB587C}" srcOrd="0" destOrd="0" presId="urn:microsoft.com/office/officeart/2008/layout/HalfCircleOrganizationChart"/>
    <dgm:cxn modelId="{58509CB5-B496-43D8-A572-4CFF2A684616}" type="presParOf" srcId="{EBA6B4A0-4ECD-451B-8BC2-60DDF7AB587C}" destId="{CF65E95B-69B5-49CA-93F0-B78BADA85680}" srcOrd="0" destOrd="0" presId="urn:microsoft.com/office/officeart/2008/layout/HalfCircleOrganizationChart"/>
    <dgm:cxn modelId="{D91B1EDF-C3C8-4859-B66D-1CA1FCD2AE8B}" type="presParOf" srcId="{EBA6B4A0-4ECD-451B-8BC2-60DDF7AB587C}" destId="{F671B8B6-B002-45BE-A16A-C8E423550B8E}" srcOrd="1" destOrd="0" presId="urn:microsoft.com/office/officeart/2008/layout/HalfCircleOrganizationChart"/>
    <dgm:cxn modelId="{3E3AFACE-40A2-4F70-A9E2-D16226F26A8A}" type="presParOf" srcId="{EBA6B4A0-4ECD-451B-8BC2-60DDF7AB587C}" destId="{05B4431D-80F5-4988-844D-00D98212648D}" srcOrd="2" destOrd="0" presId="urn:microsoft.com/office/officeart/2008/layout/HalfCircleOrganizationChart"/>
    <dgm:cxn modelId="{C440E3CE-5AC5-4D7C-B935-B8FB4889CBF6}" type="presParOf" srcId="{EBA6B4A0-4ECD-451B-8BC2-60DDF7AB587C}" destId="{68C083F7-FB16-433B-9A41-E5ED14B5097A}" srcOrd="3" destOrd="0" presId="urn:microsoft.com/office/officeart/2008/layout/HalfCircleOrganizationChart"/>
    <dgm:cxn modelId="{4EA5A0FD-AE31-4E6C-AFA2-66E2B624856A}" type="presParOf" srcId="{3B6DF98D-9BD9-4618-83A9-6D6F587E6FCA}" destId="{7D8ABA44-7C7B-49E3-B62F-BAE070060B4B}" srcOrd="1" destOrd="0" presId="urn:microsoft.com/office/officeart/2008/layout/HalfCircleOrganizationChart"/>
    <dgm:cxn modelId="{56E242A8-FA35-4E0B-A1AE-DC6ED00875B2}" type="presParOf" srcId="{7D8ABA44-7C7B-49E3-B62F-BAE070060B4B}" destId="{13951049-DDF9-4E8C-9F74-DC9019EBC141}" srcOrd="0" destOrd="0" presId="urn:microsoft.com/office/officeart/2008/layout/HalfCircleOrganizationChart"/>
    <dgm:cxn modelId="{3CC5FCAB-78CD-416A-93B0-4A7C2198A2C8}" type="presParOf" srcId="{7D8ABA44-7C7B-49E3-B62F-BAE070060B4B}" destId="{28CC4E3E-4822-4518-A38F-C3CAADBF90A0}" srcOrd="1" destOrd="0" presId="urn:microsoft.com/office/officeart/2008/layout/HalfCircleOrganizationChart"/>
    <dgm:cxn modelId="{5E9C678A-C783-41E8-A4D5-6CADE66C0763}" type="presParOf" srcId="{28CC4E3E-4822-4518-A38F-C3CAADBF90A0}" destId="{50D29762-E3CA-458C-88F6-7E6E84B5FC03}" srcOrd="0" destOrd="0" presId="urn:microsoft.com/office/officeart/2008/layout/HalfCircleOrganizationChart"/>
    <dgm:cxn modelId="{793E7D9D-2AB7-499A-94FB-4F2F703CB944}" type="presParOf" srcId="{50D29762-E3CA-458C-88F6-7E6E84B5FC03}" destId="{B316BCD5-5143-4BE0-B2D7-7E98C2C16D55}" srcOrd="0" destOrd="0" presId="urn:microsoft.com/office/officeart/2008/layout/HalfCircleOrganizationChart"/>
    <dgm:cxn modelId="{A10E0FAB-4F31-4602-917A-1568AD91A9A1}" type="presParOf" srcId="{50D29762-E3CA-458C-88F6-7E6E84B5FC03}" destId="{9A0F3CA5-A3D9-404A-A27E-558775D4BCC8}" srcOrd="1" destOrd="0" presId="urn:microsoft.com/office/officeart/2008/layout/HalfCircleOrganizationChart"/>
    <dgm:cxn modelId="{01AE1878-E755-4040-A022-DFF134E621FA}" type="presParOf" srcId="{50D29762-E3CA-458C-88F6-7E6E84B5FC03}" destId="{D7B64E53-C8B3-4BE9-AD1E-39E5AA352C56}" srcOrd="2" destOrd="0" presId="urn:microsoft.com/office/officeart/2008/layout/HalfCircleOrganizationChart"/>
    <dgm:cxn modelId="{0148644F-61EF-49B2-BAD0-A1B7B2C908A0}" type="presParOf" srcId="{50D29762-E3CA-458C-88F6-7E6E84B5FC03}" destId="{1A4A8437-EA71-4C42-B914-14464D5091D7}" srcOrd="3" destOrd="0" presId="urn:microsoft.com/office/officeart/2008/layout/HalfCircleOrganizationChart"/>
    <dgm:cxn modelId="{549684EB-715E-4869-97DC-D21E0D20ACB7}" type="presParOf" srcId="{28CC4E3E-4822-4518-A38F-C3CAADBF90A0}" destId="{2E032C7F-E6A0-4299-8D34-5D6B19653DD3}" srcOrd="1" destOrd="0" presId="urn:microsoft.com/office/officeart/2008/layout/HalfCircleOrganizationChart"/>
    <dgm:cxn modelId="{F877C1D2-4426-4E52-A3AF-3FAE449C5B14}" type="presParOf" srcId="{28CC4E3E-4822-4518-A38F-C3CAADBF90A0}" destId="{D10A4C2F-689D-4792-B6C3-78C19EADE0DB}" srcOrd="2" destOrd="0" presId="urn:microsoft.com/office/officeart/2008/layout/HalfCircleOrganizationChart"/>
    <dgm:cxn modelId="{93F52037-0DD9-45CF-AD05-6330C88659B1}" type="presParOf" srcId="{7D8ABA44-7C7B-49E3-B62F-BAE070060B4B}" destId="{457B4780-A0B6-4DD2-AF93-A5887112848F}" srcOrd="2" destOrd="0" presId="urn:microsoft.com/office/officeart/2008/layout/HalfCircleOrganizationChart"/>
    <dgm:cxn modelId="{B833A525-47CA-47BA-8D22-D98104FB1342}" type="presParOf" srcId="{7D8ABA44-7C7B-49E3-B62F-BAE070060B4B}" destId="{EEED96CF-F0D1-415B-9AA6-A2BF5D1B3980}" srcOrd="3" destOrd="0" presId="urn:microsoft.com/office/officeart/2008/layout/HalfCircleOrganizationChart"/>
    <dgm:cxn modelId="{CAB6AEE0-1B92-4560-B84F-15CD3F98743B}" type="presParOf" srcId="{EEED96CF-F0D1-415B-9AA6-A2BF5D1B3980}" destId="{FF2B077B-D220-447E-B803-AD94EDDF9AD1}" srcOrd="0" destOrd="0" presId="urn:microsoft.com/office/officeart/2008/layout/HalfCircleOrganizationChart"/>
    <dgm:cxn modelId="{A24B9652-4B6B-46E6-A861-6E739FECA990}" type="presParOf" srcId="{FF2B077B-D220-447E-B803-AD94EDDF9AD1}" destId="{36B353D9-F40F-4FD9-92AF-C3F68981AC1F}" srcOrd="0" destOrd="0" presId="urn:microsoft.com/office/officeart/2008/layout/HalfCircleOrganizationChart"/>
    <dgm:cxn modelId="{50E45714-49DA-497F-BB15-8BC4688CEB6A}" type="presParOf" srcId="{FF2B077B-D220-447E-B803-AD94EDDF9AD1}" destId="{4F3E7B75-6E29-41DF-A121-7FA771233ADE}" srcOrd="1" destOrd="0" presId="urn:microsoft.com/office/officeart/2008/layout/HalfCircleOrganizationChart"/>
    <dgm:cxn modelId="{DF76CF42-E895-42C0-AFAD-A6329BBD582F}" type="presParOf" srcId="{FF2B077B-D220-447E-B803-AD94EDDF9AD1}" destId="{C5614BDB-58FA-4DD8-B900-63080238E63E}" srcOrd="2" destOrd="0" presId="urn:microsoft.com/office/officeart/2008/layout/HalfCircleOrganizationChart"/>
    <dgm:cxn modelId="{110773DC-DE44-46A6-8DF2-12BE7353CD67}" type="presParOf" srcId="{FF2B077B-D220-447E-B803-AD94EDDF9AD1}" destId="{BC252F26-C6FD-435E-AF67-0817E1D5CD89}" srcOrd="3" destOrd="0" presId="urn:microsoft.com/office/officeart/2008/layout/HalfCircleOrganizationChart"/>
    <dgm:cxn modelId="{18E32F02-CE45-4E67-A4B0-525C10BD00A3}" type="presParOf" srcId="{EEED96CF-F0D1-415B-9AA6-A2BF5D1B3980}" destId="{8CEB591F-2A24-441B-BEA8-06636B542BEE}" srcOrd="1" destOrd="0" presId="urn:microsoft.com/office/officeart/2008/layout/HalfCircleOrganizationChart"/>
    <dgm:cxn modelId="{A5D03E32-7976-4F76-9AB4-50A806B562F1}" type="presParOf" srcId="{EEED96CF-F0D1-415B-9AA6-A2BF5D1B3980}" destId="{9BC4804E-4A36-42B9-B8F2-B43E6256AC73}" srcOrd="2" destOrd="0" presId="urn:microsoft.com/office/officeart/2008/layout/HalfCircleOrganizationChart"/>
    <dgm:cxn modelId="{3F3C1683-0676-4F48-9D87-1B0B4306788C}" type="presParOf" srcId="{7D8ABA44-7C7B-49E3-B62F-BAE070060B4B}" destId="{7B8096E1-3294-45A7-80D8-77FB078BB8F2}" srcOrd="4" destOrd="0" presId="urn:microsoft.com/office/officeart/2008/layout/HalfCircleOrganizationChart"/>
    <dgm:cxn modelId="{AFBB33BB-FD40-4124-85F3-233854B5FE72}" type="presParOf" srcId="{7D8ABA44-7C7B-49E3-B62F-BAE070060B4B}" destId="{59CCC747-0C20-4DE6-A6E3-BA947CD7FD51}" srcOrd="5" destOrd="0" presId="urn:microsoft.com/office/officeart/2008/layout/HalfCircleOrganizationChart"/>
    <dgm:cxn modelId="{2D441940-B215-47AB-9051-AB31E47B8A76}" type="presParOf" srcId="{59CCC747-0C20-4DE6-A6E3-BA947CD7FD51}" destId="{391A9D63-F9A2-4682-B013-7F91D02EF231}" srcOrd="0" destOrd="0" presId="urn:microsoft.com/office/officeart/2008/layout/HalfCircleOrganizationChart"/>
    <dgm:cxn modelId="{599FE97C-AFDA-45AD-89B4-263C837E0381}" type="presParOf" srcId="{391A9D63-F9A2-4682-B013-7F91D02EF231}" destId="{F1C9EF1C-2E27-41CF-8919-91719CC91D47}" srcOrd="0" destOrd="0" presId="urn:microsoft.com/office/officeart/2008/layout/HalfCircleOrganizationChart"/>
    <dgm:cxn modelId="{5268A6BE-42DA-488C-88D6-E7F41957A2C2}" type="presParOf" srcId="{391A9D63-F9A2-4682-B013-7F91D02EF231}" destId="{3FBE0DFB-9E14-4CCB-A5B3-51250157059D}" srcOrd="1" destOrd="0" presId="urn:microsoft.com/office/officeart/2008/layout/HalfCircleOrganizationChart"/>
    <dgm:cxn modelId="{C54413AC-8F70-4EF6-994E-0E53C26C031C}" type="presParOf" srcId="{391A9D63-F9A2-4682-B013-7F91D02EF231}" destId="{9E8EF24A-BDCD-4124-88CF-B169D599DF68}" srcOrd="2" destOrd="0" presId="urn:microsoft.com/office/officeart/2008/layout/HalfCircleOrganizationChart"/>
    <dgm:cxn modelId="{640B954C-72F4-42AC-B394-FC992EC4750E}" type="presParOf" srcId="{391A9D63-F9A2-4682-B013-7F91D02EF231}" destId="{6A46C27D-068E-4719-BC22-471B13999CED}" srcOrd="3" destOrd="0" presId="urn:microsoft.com/office/officeart/2008/layout/HalfCircleOrganizationChart"/>
    <dgm:cxn modelId="{A3D2B0E8-7509-483E-A1E2-72C46B7A32CD}" type="presParOf" srcId="{59CCC747-0C20-4DE6-A6E3-BA947CD7FD51}" destId="{FF2606EE-8052-4C31-A814-49E2A6B94E1F}" srcOrd="1" destOrd="0" presId="urn:microsoft.com/office/officeart/2008/layout/HalfCircleOrganizationChart"/>
    <dgm:cxn modelId="{66208DDF-6EB7-4315-AA4B-13FA1A7F6BB7}" type="presParOf" srcId="{59CCC747-0C20-4DE6-A6E3-BA947CD7FD51}" destId="{6B834959-60AA-42F6-AF14-05173B545024}" srcOrd="2" destOrd="0" presId="urn:microsoft.com/office/officeart/2008/layout/HalfCircleOrganizationChart"/>
    <dgm:cxn modelId="{FDEFABFE-3A70-4EF9-B0A8-3604E90E46F4}" type="presParOf" srcId="{7D8ABA44-7C7B-49E3-B62F-BAE070060B4B}" destId="{1BD9ACE1-B1FF-4F0F-8057-346D760C0616}" srcOrd="6" destOrd="0" presId="urn:microsoft.com/office/officeart/2008/layout/HalfCircleOrganizationChart"/>
    <dgm:cxn modelId="{8DA577A2-661E-46C5-940F-B1A9BF80D66D}" type="presParOf" srcId="{7D8ABA44-7C7B-49E3-B62F-BAE070060B4B}" destId="{5966F089-F37C-44E2-91B0-2D43FD2203C3}" srcOrd="7" destOrd="0" presId="urn:microsoft.com/office/officeart/2008/layout/HalfCircleOrganizationChart"/>
    <dgm:cxn modelId="{0D24DF3F-A549-4979-B49C-89AFC96F81F9}" type="presParOf" srcId="{5966F089-F37C-44E2-91B0-2D43FD2203C3}" destId="{1B50AA7E-3AAB-4484-86FA-B637CE028C93}" srcOrd="0" destOrd="0" presId="urn:microsoft.com/office/officeart/2008/layout/HalfCircleOrganizationChart"/>
    <dgm:cxn modelId="{E2CAB010-4703-4838-A6EB-55982B7D89CD}" type="presParOf" srcId="{1B50AA7E-3AAB-4484-86FA-B637CE028C93}" destId="{B5E8D4BF-2AB6-4C47-A3F6-50DAD0E3621E}" srcOrd="0" destOrd="0" presId="urn:microsoft.com/office/officeart/2008/layout/HalfCircleOrganizationChart"/>
    <dgm:cxn modelId="{4084B762-496E-47C7-9F55-6E98F436DB00}" type="presParOf" srcId="{1B50AA7E-3AAB-4484-86FA-B637CE028C93}" destId="{4565294B-8379-4787-9DC4-E94F6443A14B}" srcOrd="1" destOrd="0" presId="urn:microsoft.com/office/officeart/2008/layout/HalfCircleOrganizationChart"/>
    <dgm:cxn modelId="{8542E8CE-46E3-42E4-9BEE-26109F1D80C0}" type="presParOf" srcId="{1B50AA7E-3AAB-4484-86FA-B637CE028C93}" destId="{D59A87B9-65EC-40A7-BFD2-B5E155480FAD}" srcOrd="2" destOrd="0" presId="urn:microsoft.com/office/officeart/2008/layout/HalfCircleOrganizationChart"/>
    <dgm:cxn modelId="{58D49CEE-CA00-4180-9724-6B68FE0B1FCE}" type="presParOf" srcId="{1B50AA7E-3AAB-4484-86FA-B637CE028C93}" destId="{AEF3F914-E472-455C-A5ED-3420857D2E03}" srcOrd="3" destOrd="0" presId="urn:microsoft.com/office/officeart/2008/layout/HalfCircleOrganizationChart"/>
    <dgm:cxn modelId="{06471E03-F3F5-4A2F-81F3-DBC8EAEA0483}" type="presParOf" srcId="{5966F089-F37C-44E2-91B0-2D43FD2203C3}" destId="{2142D2CF-44A6-4CC1-AAFD-27197FB1D234}" srcOrd="1" destOrd="0" presId="urn:microsoft.com/office/officeart/2008/layout/HalfCircleOrganizationChart"/>
    <dgm:cxn modelId="{9C140C02-351F-4A40-B82A-674AAFE41E34}" type="presParOf" srcId="{2142D2CF-44A6-4CC1-AAFD-27197FB1D234}" destId="{FA885917-86BD-4069-AA7B-CB3DB499CAE3}" srcOrd="0" destOrd="0" presId="urn:microsoft.com/office/officeart/2008/layout/HalfCircleOrganizationChart"/>
    <dgm:cxn modelId="{09588A12-8556-4A8D-81A4-0489B55A5C74}" type="presParOf" srcId="{2142D2CF-44A6-4CC1-AAFD-27197FB1D234}" destId="{EC842BD3-81F5-4567-A3A7-9805F29F3327}" srcOrd="1" destOrd="0" presId="urn:microsoft.com/office/officeart/2008/layout/HalfCircleOrganizationChart"/>
    <dgm:cxn modelId="{E21A5416-22F5-4BFF-85F1-1AC8076B81FA}" type="presParOf" srcId="{EC842BD3-81F5-4567-A3A7-9805F29F3327}" destId="{A645F15C-650E-4F3D-B02A-1EE99E7F5A04}" srcOrd="0" destOrd="0" presId="urn:microsoft.com/office/officeart/2008/layout/HalfCircleOrganizationChart"/>
    <dgm:cxn modelId="{5BD9FBA0-1354-4154-BEFA-C502CAD42953}" type="presParOf" srcId="{A645F15C-650E-4F3D-B02A-1EE99E7F5A04}" destId="{C5157593-E028-452C-8F6A-27792FB45AE5}" srcOrd="0" destOrd="0" presId="urn:microsoft.com/office/officeart/2008/layout/HalfCircleOrganizationChart"/>
    <dgm:cxn modelId="{2356BA2C-6E90-486C-9F2D-27CDADBB90BC}" type="presParOf" srcId="{A645F15C-650E-4F3D-B02A-1EE99E7F5A04}" destId="{6E72BBA0-3B33-4735-ADC5-F3557D63EC95}" srcOrd="1" destOrd="0" presId="urn:microsoft.com/office/officeart/2008/layout/HalfCircleOrganizationChart"/>
    <dgm:cxn modelId="{E18D9B87-BC56-4CE8-9883-93DAC3BDCB19}" type="presParOf" srcId="{A645F15C-650E-4F3D-B02A-1EE99E7F5A04}" destId="{56DF98E7-7AE2-4B75-B766-DC1077823F5C}" srcOrd="2" destOrd="0" presId="urn:microsoft.com/office/officeart/2008/layout/HalfCircleOrganizationChart"/>
    <dgm:cxn modelId="{A6A31E73-3F6A-4A0E-8EF3-602E2A30C5BF}" type="presParOf" srcId="{A645F15C-650E-4F3D-B02A-1EE99E7F5A04}" destId="{B12B52E1-AC32-4405-B28A-A0CF39020733}" srcOrd="3" destOrd="0" presId="urn:microsoft.com/office/officeart/2008/layout/HalfCircleOrganizationChart"/>
    <dgm:cxn modelId="{41D23126-63AB-421E-BCC4-4BC33A408C5E}" type="presParOf" srcId="{EC842BD3-81F5-4567-A3A7-9805F29F3327}" destId="{0ECBC682-EADE-44C2-9CCC-0B44E61C51E4}" srcOrd="1" destOrd="0" presId="urn:microsoft.com/office/officeart/2008/layout/HalfCircleOrganizationChart"/>
    <dgm:cxn modelId="{9EC87809-F293-4C94-A965-323454330300}" type="presParOf" srcId="{EC842BD3-81F5-4567-A3A7-9805F29F3327}" destId="{FAE00F4A-B844-4CEA-81E7-49787EB6F411}" srcOrd="2" destOrd="0" presId="urn:microsoft.com/office/officeart/2008/layout/HalfCircleOrganizationChart"/>
    <dgm:cxn modelId="{936CE24B-F664-4429-BAE6-53E769D4E4CE}" type="presParOf" srcId="{2142D2CF-44A6-4CC1-AAFD-27197FB1D234}" destId="{054B1BF0-2D47-4858-A5C1-642832462A08}" srcOrd="2" destOrd="0" presId="urn:microsoft.com/office/officeart/2008/layout/HalfCircleOrganizationChart"/>
    <dgm:cxn modelId="{86BD48BE-7241-405B-955D-BEFCEBA6B12F}" type="presParOf" srcId="{2142D2CF-44A6-4CC1-AAFD-27197FB1D234}" destId="{DF50D927-2D9C-4ACA-B7A4-7665857AE0AD}" srcOrd="3" destOrd="0" presId="urn:microsoft.com/office/officeart/2008/layout/HalfCircleOrganizationChart"/>
    <dgm:cxn modelId="{B2523974-5C3B-4EEE-9B9E-D58A3DE30FDB}" type="presParOf" srcId="{DF50D927-2D9C-4ACA-B7A4-7665857AE0AD}" destId="{FD1DB6A9-AC20-42DE-B8F4-8ADF8D57BAFA}" srcOrd="0" destOrd="0" presId="urn:microsoft.com/office/officeart/2008/layout/HalfCircleOrganizationChart"/>
    <dgm:cxn modelId="{6CA7AFE6-6D24-405E-AFA5-B934733AEDD3}" type="presParOf" srcId="{FD1DB6A9-AC20-42DE-B8F4-8ADF8D57BAFA}" destId="{4645135F-42A5-4FF8-8625-92C9C7A47045}" srcOrd="0" destOrd="0" presId="urn:microsoft.com/office/officeart/2008/layout/HalfCircleOrganizationChart"/>
    <dgm:cxn modelId="{B680586A-CC38-4FD0-B25A-CC40298FB163}" type="presParOf" srcId="{FD1DB6A9-AC20-42DE-B8F4-8ADF8D57BAFA}" destId="{9FA0374E-0C10-41C0-85FE-37BA4DA86E0C}" srcOrd="1" destOrd="0" presId="urn:microsoft.com/office/officeart/2008/layout/HalfCircleOrganizationChart"/>
    <dgm:cxn modelId="{C997B84B-57DE-4BF2-B265-6F9A9616F7B2}" type="presParOf" srcId="{FD1DB6A9-AC20-42DE-B8F4-8ADF8D57BAFA}" destId="{09EEF5E1-B653-4D3C-9BCA-F77DB57E7BD3}" srcOrd="2" destOrd="0" presId="urn:microsoft.com/office/officeart/2008/layout/HalfCircleOrganizationChart"/>
    <dgm:cxn modelId="{6E82D643-E6CE-48B8-BCED-DF02ADB8512C}" type="presParOf" srcId="{FD1DB6A9-AC20-42DE-B8F4-8ADF8D57BAFA}" destId="{5058D0D9-00F5-4ACB-94BD-3E488EB0120D}" srcOrd="3" destOrd="0" presId="urn:microsoft.com/office/officeart/2008/layout/HalfCircleOrganizationChart"/>
    <dgm:cxn modelId="{CAB01173-2FE7-48B1-84EC-816BDCC89249}" type="presParOf" srcId="{DF50D927-2D9C-4ACA-B7A4-7665857AE0AD}" destId="{89208314-565D-4567-94A5-BEDF03BBAD83}" srcOrd="1" destOrd="0" presId="urn:microsoft.com/office/officeart/2008/layout/HalfCircleOrganizationChart"/>
    <dgm:cxn modelId="{02AE5B08-33FC-423A-AFC2-435E932DB529}" type="presParOf" srcId="{DF50D927-2D9C-4ACA-B7A4-7665857AE0AD}" destId="{23AD0CDC-A5DD-498F-995F-6744D2D1B46D}" srcOrd="2" destOrd="0" presId="urn:microsoft.com/office/officeart/2008/layout/HalfCircleOrganizationChart"/>
    <dgm:cxn modelId="{13C57E98-0A2D-4962-90BF-AE78F1019140}" type="presParOf" srcId="{2142D2CF-44A6-4CC1-AAFD-27197FB1D234}" destId="{12F1FD22-20C8-454E-A28E-A9EC0CC35ECD}" srcOrd="4" destOrd="0" presId="urn:microsoft.com/office/officeart/2008/layout/HalfCircleOrganizationChart"/>
    <dgm:cxn modelId="{383DFB16-AECE-488D-B16C-5E6038B435B9}" type="presParOf" srcId="{2142D2CF-44A6-4CC1-AAFD-27197FB1D234}" destId="{919E54DB-E7CB-4E7A-BB95-C035B192D8C9}" srcOrd="5" destOrd="0" presId="urn:microsoft.com/office/officeart/2008/layout/HalfCircleOrganizationChart"/>
    <dgm:cxn modelId="{C983BC08-C3A2-4ED7-B9DB-5B1F7528949C}" type="presParOf" srcId="{919E54DB-E7CB-4E7A-BB95-C035B192D8C9}" destId="{26C90C23-F626-496C-AD5B-EF1AF30066BA}" srcOrd="0" destOrd="0" presId="urn:microsoft.com/office/officeart/2008/layout/HalfCircleOrganizationChart"/>
    <dgm:cxn modelId="{92B0D63E-CEFB-4E1D-AABD-C77C849D51BF}" type="presParOf" srcId="{26C90C23-F626-496C-AD5B-EF1AF30066BA}" destId="{6162E185-C0FC-4472-A6F5-3A9EC01350DB}" srcOrd="0" destOrd="0" presId="urn:microsoft.com/office/officeart/2008/layout/HalfCircleOrganizationChart"/>
    <dgm:cxn modelId="{11A366B6-7E0C-40BB-A2B2-7A067D2168AC}" type="presParOf" srcId="{26C90C23-F626-496C-AD5B-EF1AF30066BA}" destId="{C74260BF-B525-4C52-A134-82D8CD42CB79}" srcOrd="1" destOrd="0" presId="urn:microsoft.com/office/officeart/2008/layout/HalfCircleOrganizationChart"/>
    <dgm:cxn modelId="{24DC0671-85CD-472D-AC6D-03C80ADC3301}" type="presParOf" srcId="{26C90C23-F626-496C-AD5B-EF1AF30066BA}" destId="{5E68CBD2-4498-45E1-94B4-DE90BD256933}" srcOrd="2" destOrd="0" presId="urn:microsoft.com/office/officeart/2008/layout/HalfCircleOrganizationChart"/>
    <dgm:cxn modelId="{2D290AA9-55CF-4660-8D98-50E1D6A79CA8}" type="presParOf" srcId="{26C90C23-F626-496C-AD5B-EF1AF30066BA}" destId="{3EED023A-B12F-49D6-B56F-EBF43A60C4FA}" srcOrd="3" destOrd="0" presId="urn:microsoft.com/office/officeart/2008/layout/HalfCircleOrganizationChart"/>
    <dgm:cxn modelId="{95312062-563C-4ED7-BF1F-F142DCB33DE0}" type="presParOf" srcId="{919E54DB-E7CB-4E7A-BB95-C035B192D8C9}" destId="{31AF08D7-CBA7-46A2-A54C-F184A5B0C97A}" srcOrd="1" destOrd="0" presId="urn:microsoft.com/office/officeart/2008/layout/HalfCircleOrganizationChart"/>
    <dgm:cxn modelId="{7D217772-FB2A-4269-B5BB-A9A5112ECA1C}" type="presParOf" srcId="{919E54DB-E7CB-4E7A-BB95-C035B192D8C9}" destId="{D30321C2-77EF-4D9C-BC9B-513504485D21}" srcOrd="2" destOrd="0" presId="urn:microsoft.com/office/officeart/2008/layout/HalfCircleOrganizationChart"/>
    <dgm:cxn modelId="{B505D116-702C-4481-917F-1C3DF97B5B00}" type="presParOf" srcId="{2142D2CF-44A6-4CC1-AAFD-27197FB1D234}" destId="{C4DCBB34-130A-4D4C-968C-9AEE81AF95E0}" srcOrd="6" destOrd="0" presId="urn:microsoft.com/office/officeart/2008/layout/HalfCircleOrganizationChart"/>
    <dgm:cxn modelId="{3A430B96-47D6-44D1-95A8-0E4F9A17E057}" type="presParOf" srcId="{2142D2CF-44A6-4CC1-AAFD-27197FB1D234}" destId="{DBB2ACDD-948F-460B-BB77-A47FE2E9B82D}" srcOrd="7" destOrd="0" presId="urn:microsoft.com/office/officeart/2008/layout/HalfCircleOrganizationChart"/>
    <dgm:cxn modelId="{9BDFF86A-13F9-4C51-A534-6BD4D982C973}" type="presParOf" srcId="{DBB2ACDD-948F-460B-BB77-A47FE2E9B82D}" destId="{9C48700F-4B6E-4B27-8112-B3FCEBC73CB8}" srcOrd="0" destOrd="0" presId="urn:microsoft.com/office/officeart/2008/layout/HalfCircleOrganizationChart"/>
    <dgm:cxn modelId="{47DFD391-5CDE-444E-99CE-F3D3920F6960}" type="presParOf" srcId="{9C48700F-4B6E-4B27-8112-B3FCEBC73CB8}" destId="{8925C013-693F-42A3-A603-92A3D0FAB51D}" srcOrd="0" destOrd="0" presId="urn:microsoft.com/office/officeart/2008/layout/HalfCircleOrganizationChart"/>
    <dgm:cxn modelId="{54E6E0BE-5B48-4652-B8CF-A42DD966E0D9}" type="presParOf" srcId="{9C48700F-4B6E-4B27-8112-B3FCEBC73CB8}" destId="{D047D95D-6C9B-45B3-9DE1-9518CEFDA705}" srcOrd="1" destOrd="0" presId="urn:microsoft.com/office/officeart/2008/layout/HalfCircleOrganizationChart"/>
    <dgm:cxn modelId="{7275D7FB-E299-4A0C-B27B-DBF7210250A7}" type="presParOf" srcId="{9C48700F-4B6E-4B27-8112-B3FCEBC73CB8}" destId="{DE66607B-1654-4F42-8CDA-E102CBE4F4E3}" srcOrd="2" destOrd="0" presId="urn:microsoft.com/office/officeart/2008/layout/HalfCircleOrganizationChart"/>
    <dgm:cxn modelId="{F29E174D-D7E6-4469-AD22-F90672C95820}" type="presParOf" srcId="{9C48700F-4B6E-4B27-8112-B3FCEBC73CB8}" destId="{DE0F9DA2-C0FC-49C7-A5C1-E106705D9BB6}" srcOrd="3" destOrd="0" presId="urn:microsoft.com/office/officeart/2008/layout/HalfCircleOrganizationChart"/>
    <dgm:cxn modelId="{49D5E7A5-9B78-400E-9A5A-D34BFD46142F}" type="presParOf" srcId="{DBB2ACDD-948F-460B-BB77-A47FE2E9B82D}" destId="{FE097684-730D-4AA6-B0BA-BF0EE7F8F87B}" srcOrd="1" destOrd="0" presId="urn:microsoft.com/office/officeart/2008/layout/HalfCircleOrganizationChart"/>
    <dgm:cxn modelId="{CEAA0B3E-7722-42CA-A42E-9DC55EDE27F6}" type="presParOf" srcId="{DBB2ACDD-948F-460B-BB77-A47FE2E9B82D}" destId="{DEBD37DB-A6FB-4B72-93B5-AE4EA8AC6E1A}" srcOrd="2" destOrd="0" presId="urn:microsoft.com/office/officeart/2008/layout/HalfCircleOrganizationChart"/>
    <dgm:cxn modelId="{2CF1DB4A-29AB-4CA2-985A-816B64ADE51B}" type="presParOf" srcId="{5966F089-F37C-44E2-91B0-2D43FD2203C3}" destId="{96E9C0EE-E0E2-4E6E-8FC2-7C10757CF6B0}" srcOrd="2" destOrd="0" presId="urn:microsoft.com/office/officeart/2008/layout/HalfCircleOrganizationChart"/>
    <dgm:cxn modelId="{A93ABF23-F0AC-4BD5-9BC4-638C7DDE139F}" type="presParOf" srcId="{7D8ABA44-7C7B-49E3-B62F-BAE070060B4B}" destId="{1D065DAF-928A-4FE7-8D88-E66E29F1F009}" srcOrd="8" destOrd="0" presId="urn:microsoft.com/office/officeart/2008/layout/HalfCircleOrganizationChart"/>
    <dgm:cxn modelId="{71EAC090-9B64-487A-BFB7-683446E7A426}" type="presParOf" srcId="{7D8ABA44-7C7B-49E3-B62F-BAE070060B4B}" destId="{C6AE7C88-1D51-49A3-ACB7-1C4A2B15C496}" srcOrd="9" destOrd="0" presId="urn:microsoft.com/office/officeart/2008/layout/HalfCircleOrganizationChart"/>
    <dgm:cxn modelId="{68546ECD-A9FD-4033-AEEC-4AEF7F62EB67}" type="presParOf" srcId="{C6AE7C88-1D51-49A3-ACB7-1C4A2B15C496}" destId="{271F613E-C326-4714-9D78-848A0EEF12D6}" srcOrd="0" destOrd="0" presId="urn:microsoft.com/office/officeart/2008/layout/HalfCircleOrganizationChart"/>
    <dgm:cxn modelId="{06A85A65-E1D6-40B9-A742-B8ADA2AB64AE}" type="presParOf" srcId="{271F613E-C326-4714-9D78-848A0EEF12D6}" destId="{46586E8A-C8C1-4C47-9BE0-AC927D2346BA}" srcOrd="0" destOrd="0" presId="urn:microsoft.com/office/officeart/2008/layout/HalfCircleOrganizationChart"/>
    <dgm:cxn modelId="{1EB8378D-88D6-4DB8-96B7-62606054AB7A}" type="presParOf" srcId="{271F613E-C326-4714-9D78-848A0EEF12D6}" destId="{CCDF9FB4-8C09-4096-B80B-CF7B80F6D893}" srcOrd="1" destOrd="0" presId="urn:microsoft.com/office/officeart/2008/layout/HalfCircleOrganizationChart"/>
    <dgm:cxn modelId="{634BF87B-1580-4B44-9AA1-0E6995F9D4BA}" type="presParOf" srcId="{271F613E-C326-4714-9D78-848A0EEF12D6}" destId="{7A235952-DA7C-44F5-8865-4AB214424FC2}" srcOrd="2" destOrd="0" presId="urn:microsoft.com/office/officeart/2008/layout/HalfCircleOrganizationChart"/>
    <dgm:cxn modelId="{357C45C2-D431-4D8A-8E7B-68486B5ACF50}" type="presParOf" srcId="{271F613E-C326-4714-9D78-848A0EEF12D6}" destId="{F29D42B4-5117-4E1F-B715-6FAFC5A4D0FC}" srcOrd="3" destOrd="0" presId="urn:microsoft.com/office/officeart/2008/layout/HalfCircleOrganizationChart"/>
    <dgm:cxn modelId="{560C191D-0465-4C20-892E-697596928678}" type="presParOf" srcId="{C6AE7C88-1D51-49A3-ACB7-1C4A2B15C496}" destId="{20E3CFD9-BEA4-440B-8D35-D752EBA52382}" srcOrd="1" destOrd="0" presId="urn:microsoft.com/office/officeart/2008/layout/HalfCircleOrganizationChart"/>
    <dgm:cxn modelId="{4AAA8BAD-4802-4C38-9F2E-3364F1ED8F6A}" type="presParOf" srcId="{20E3CFD9-BEA4-440B-8D35-D752EBA52382}" destId="{3068D22C-8DBB-4FF8-AC75-E61B60CA552D}" srcOrd="0" destOrd="0" presId="urn:microsoft.com/office/officeart/2008/layout/HalfCircleOrganizationChart"/>
    <dgm:cxn modelId="{96686B48-7779-43BB-8875-4E5F41D1CE18}" type="presParOf" srcId="{20E3CFD9-BEA4-440B-8D35-D752EBA52382}" destId="{C61878B9-39AC-4988-ABCA-B9008AA369EB}" srcOrd="1" destOrd="0" presId="urn:microsoft.com/office/officeart/2008/layout/HalfCircleOrganizationChart"/>
    <dgm:cxn modelId="{ED5B2B11-FE69-409B-8366-BB2C49630B6E}" type="presParOf" srcId="{C61878B9-39AC-4988-ABCA-B9008AA369EB}" destId="{1FF5621A-2FB4-43A0-B039-1B3D14C33044}" srcOrd="0" destOrd="0" presId="urn:microsoft.com/office/officeart/2008/layout/HalfCircleOrganizationChart"/>
    <dgm:cxn modelId="{9C19B00D-D6A4-4CD1-A28C-0E4761024494}" type="presParOf" srcId="{1FF5621A-2FB4-43A0-B039-1B3D14C33044}" destId="{F0D967E4-BE62-40DB-B96C-27C0E76EB0F2}" srcOrd="0" destOrd="0" presId="urn:microsoft.com/office/officeart/2008/layout/HalfCircleOrganizationChart"/>
    <dgm:cxn modelId="{9DBDB26B-3D3D-4FD8-8967-81316EAECDCE}" type="presParOf" srcId="{1FF5621A-2FB4-43A0-B039-1B3D14C33044}" destId="{77A6CA16-A8E4-4BC7-A248-184CCCA72B0F}" srcOrd="1" destOrd="0" presId="urn:microsoft.com/office/officeart/2008/layout/HalfCircleOrganizationChart"/>
    <dgm:cxn modelId="{75ADFE77-43FD-44A4-B935-88E10AE6A5D6}" type="presParOf" srcId="{1FF5621A-2FB4-43A0-B039-1B3D14C33044}" destId="{C10C357D-67D9-409E-A8C0-9E0EB3BE5916}" srcOrd="2" destOrd="0" presId="urn:microsoft.com/office/officeart/2008/layout/HalfCircleOrganizationChart"/>
    <dgm:cxn modelId="{E5BFC307-3AE5-40EF-9332-FBE796EF303D}" type="presParOf" srcId="{1FF5621A-2FB4-43A0-B039-1B3D14C33044}" destId="{1685B9A7-17C8-4CC1-AB55-797A1FE64D13}" srcOrd="3" destOrd="0" presId="urn:microsoft.com/office/officeart/2008/layout/HalfCircleOrganizationChart"/>
    <dgm:cxn modelId="{536840AC-4724-462A-BC7F-C131EA461DAF}" type="presParOf" srcId="{C61878B9-39AC-4988-ABCA-B9008AA369EB}" destId="{90E71612-E384-429A-917A-C64D3E72DABC}" srcOrd="1" destOrd="0" presId="urn:microsoft.com/office/officeart/2008/layout/HalfCircleOrganizationChart"/>
    <dgm:cxn modelId="{DAF7A651-BAD2-4480-8EDA-7A42AA6E20EB}" type="presParOf" srcId="{C61878B9-39AC-4988-ABCA-B9008AA369EB}" destId="{C25FAE0A-8EE1-44EF-B40C-D732EEC6F1D3}" srcOrd="2" destOrd="0" presId="urn:microsoft.com/office/officeart/2008/layout/HalfCircleOrganizationChart"/>
    <dgm:cxn modelId="{5660E454-7EEA-416A-8A51-B75F46D17CFD}" type="presParOf" srcId="{20E3CFD9-BEA4-440B-8D35-D752EBA52382}" destId="{751E82AC-F163-4BF4-9123-7F226F7E16B2}" srcOrd="2" destOrd="0" presId="urn:microsoft.com/office/officeart/2008/layout/HalfCircleOrganizationChart"/>
    <dgm:cxn modelId="{A6E1AD3D-0E3D-446A-A31F-D1A2FD97A477}" type="presParOf" srcId="{20E3CFD9-BEA4-440B-8D35-D752EBA52382}" destId="{0FD4EBFC-0275-48BB-A2F8-A417063677D3}" srcOrd="3" destOrd="0" presId="urn:microsoft.com/office/officeart/2008/layout/HalfCircleOrganizationChart"/>
    <dgm:cxn modelId="{44E75A64-6A8A-48CF-9093-774875D2D7DB}" type="presParOf" srcId="{0FD4EBFC-0275-48BB-A2F8-A417063677D3}" destId="{686BAFC8-10B8-4293-9A9E-4EB238A6F7E9}" srcOrd="0" destOrd="0" presId="urn:microsoft.com/office/officeart/2008/layout/HalfCircleOrganizationChart"/>
    <dgm:cxn modelId="{9C619EB6-312C-40D2-8F71-93F705F3A324}" type="presParOf" srcId="{686BAFC8-10B8-4293-9A9E-4EB238A6F7E9}" destId="{19933716-2C64-4F25-A7AD-2EBD8F2CDEE1}" srcOrd="0" destOrd="0" presId="urn:microsoft.com/office/officeart/2008/layout/HalfCircleOrganizationChart"/>
    <dgm:cxn modelId="{A98762D9-C873-435A-9599-C2AD23ECCBE1}" type="presParOf" srcId="{686BAFC8-10B8-4293-9A9E-4EB238A6F7E9}" destId="{FFF629FF-EB82-49E4-A95E-1B3A6FB0E474}" srcOrd="1" destOrd="0" presId="urn:microsoft.com/office/officeart/2008/layout/HalfCircleOrganizationChart"/>
    <dgm:cxn modelId="{19474E92-5740-4FF9-BAE8-30D1C88F96FF}" type="presParOf" srcId="{686BAFC8-10B8-4293-9A9E-4EB238A6F7E9}" destId="{FBBF3512-2828-48C0-8D14-27082D27441E}" srcOrd="2" destOrd="0" presId="urn:microsoft.com/office/officeart/2008/layout/HalfCircleOrganizationChart"/>
    <dgm:cxn modelId="{42B41306-A15A-4555-8267-4FF8CF6B4425}" type="presParOf" srcId="{686BAFC8-10B8-4293-9A9E-4EB238A6F7E9}" destId="{9B3E6095-1D9B-44CD-8902-E84AB432C1AE}" srcOrd="3" destOrd="0" presId="urn:microsoft.com/office/officeart/2008/layout/HalfCircleOrganizationChart"/>
    <dgm:cxn modelId="{E59C453D-688A-4BBC-B8D8-E5C97F561263}" type="presParOf" srcId="{0FD4EBFC-0275-48BB-A2F8-A417063677D3}" destId="{1A333BE8-4C1A-4E3E-8CE2-D778027ADA38}" srcOrd="1" destOrd="0" presId="urn:microsoft.com/office/officeart/2008/layout/HalfCircleOrganizationChart"/>
    <dgm:cxn modelId="{2BB57DCE-23BE-4AC7-AC92-C49760D70C20}" type="presParOf" srcId="{0FD4EBFC-0275-48BB-A2F8-A417063677D3}" destId="{D0AEF135-17F5-4E18-AD95-99B881CE40F7}" srcOrd="2" destOrd="0" presId="urn:microsoft.com/office/officeart/2008/layout/HalfCircleOrganizationChart"/>
    <dgm:cxn modelId="{0DE1F65A-3FF2-4973-8C86-A90D78BEB524}" type="presParOf" srcId="{20E3CFD9-BEA4-440B-8D35-D752EBA52382}" destId="{9D74DE51-5057-44D3-AB82-C4063247C464}" srcOrd="4" destOrd="0" presId="urn:microsoft.com/office/officeart/2008/layout/HalfCircleOrganizationChart"/>
    <dgm:cxn modelId="{715C3E20-EC19-424B-B452-EF16EDD9A47E}" type="presParOf" srcId="{20E3CFD9-BEA4-440B-8D35-D752EBA52382}" destId="{D49EE1C3-0BFD-4FEF-923F-6CC340F99D9C}" srcOrd="5" destOrd="0" presId="urn:microsoft.com/office/officeart/2008/layout/HalfCircleOrganizationChart"/>
    <dgm:cxn modelId="{A2C0D1F9-4A4B-44D0-BD32-E15E6BB683F9}" type="presParOf" srcId="{D49EE1C3-0BFD-4FEF-923F-6CC340F99D9C}" destId="{6415BCD8-87BC-4C7B-98C6-3AC147C93E4F}" srcOrd="0" destOrd="0" presId="urn:microsoft.com/office/officeart/2008/layout/HalfCircleOrganizationChart"/>
    <dgm:cxn modelId="{7EF3EF7B-D07C-412E-92A7-B521C75A0896}" type="presParOf" srcId="{6415BCD8-87BC-4C7B-98C6-3AC147C93E4F}" destId="{5A56D5B1-C352-47B1-B973-38348979F067}" srcOrd="0" destOrd="0" presId="urn:microsoft.com/office/officeart/2008/layout/HalfCircleOrganizationChart"/>
    <dgm:cxn modelId="{DEDF2EF4-13EC-461D-838F-0AC9D0BF9E07}" type="presParOf" srcId="{6415BCD8-87BC-4C7B-98C6-3AC147C93E4F}" destId="{D64D51E8-60B8-4BC2-8646-BABB5703C6CA}" srcOrd="1" destOrd="0" presId="urn:microsoft.com/office/officeart/2008/layout/HalfCircleOrganizationChart"/>
    <dgm:cxn modelId="{1E297723-8AD4-47BB-B198-5EDE2842E056}" type="presParOf" srcId="{6415BCD8-87BC-4C7B-98C6-3AC147C93E4F}" destId="{5F08B17B-FE34-4A06-8409-E0E9FD6B1B68}" srcOrd="2" destOrd="0" presId="urn:microsoft.com/office/officeart/2008/layout/HalfCircleOrganizationChart"/>
    <dgm:cxn modelId="{E7A3CD2D-B47A-4E63-B3D0-C931628A868B}" type="presParOf" srcId="{6415BCD8-87BC-4C7B-98C6-3AC147C93E4F}" destId="{976E309F-555D-4901-BB6D-0313F112205C}" srcOrd="3" destOrd="0" presId="urn:microsoft.com/office/officeart/2008/layout/HalfCircleOrganizationChart"/>
    <dgm:cxn modelId="{34ACF92C-4820-40D6-AA4F-68F37C649362}" type="presParOf" srcId="{D49EE1C3-0BFD-4FEF-923F-6CC340F99D9C}" destId="{5C834172-B0DF-4B26-8A4C-C0165426B4A4}" srcOrd="1" destOrd="0" presId="urn:microsoft.com/office/officeart/2008/layout/HalfCircleOrganizationChart"/>
    <dgm:cxn modelId="{A8014CF2-6D1C-4650-A9D9-7682E726A51A}" type="presParOf" srcId="{D49EE1C3-0BFD-4FEF-923F-6CC340F99D9C}" destId="{39527480-3D6C-4964-9ADA-716A0DF77DC1}" srcOrd="2" destOrd="0" presId="urn:microsoft.com/office/officeart/2008/layout/HalfCircleOrganizationChart"/>
    <dgm:cxn modelId="{14DD14DB-AF3D-41F3-9F3B-868DDA34626D}" type="presParOf" srcId="{20E3CFD9-BEA4-440B-8D35-D752EBA52382}" destId="{FC8718B8-FABA-48D2-B3F7-948C893EF003}" srcOrd="6" destOrd="0" presId="urn:microsoft.com/office/officeart/2008/layout/HalfCircleOrganizationChart"/>
    <dgm:cxn modelId="{AA6D84A6-BD73-4903-B4CF-3DF1973D8B8F}" type="presParOf" srcId="{20E3CFD9-BEA4-440B-8D35-D752EBA52382}" destId="{B402D913-AE5E-4B77-A81B-0A57ADFC7D8A}" srcOrd="7" destOrd="0" presId="urn:microsoft.com/office/officeart/2008/layout/HalfCircleOrganizationChart"/>
    <dgm:cxn modelId="{FDFF9DE8-082B-4308-BD87-3A7748AC3F3F}" type="presParOf" srcId="{B402D913-AE5E-4B77-A81B-0A57ADFC7D8A}" destId="{A3F3F924-ABBE-4218-A72B-EB8AD65E7189}" srcOrd="0" destOrd="0" presId="urn:microsoft.com/office/officeart/2008/layout/HalfCircleOrganizationChart"/>
    <dgm:cxn modelId="{66662BD5-6A07-46C9-8407-41ADFDF12B56}" type="presParOf" srcId="{A3F3F924-ABBE-4218-A72B-EB8AD65E7189}" destId="{D3ABF599-6F6B-477C-87C8-1827ED320625}" srcOrd="0" destOrd="0" presId="urn:microsoft.com/office/officeart/2008/layout/HalfCircleOrganizationChart"/>
    <dgm:cxn modelId="{97CA58EF-C0A4-45F0-A738-D197FCC2A6CA}" type="presParOf" srcId="{A3F3F924-ABBE-4218-A72B-EB8AD65E7189}" destId="{E4333A19-154A-4F40-B036-7F567A516463}" srcOrd="1" destOrd="0" presId="urn:microsoft.com/office/officeart/2008/layout/HalfCircleOrganizationChart"/>
    <dgm:cxn modelId="{1F52A65F-3CE9-4A82-B6BA-678079F9B255}" type="presParOf" srcId="{A3F3F924-ABBE-4218-A72B-EB8AD65E7189}" destId="{FB44F6AD-A429-45BB-8A21-F34E7E0B6BC1}" srcOrd="2" destOrd="0" presId="urn:microsoft.com/office/officeart/2008/layout/HalfCircleOrganizationChart"/>
    <dgm:cxn modelId="{0DFCC82C-9043-4D77-A94E-892852927370}" type="presParOf" srcId="{A3F3F924-ABBE-4218-A72B-EB8AD65E7189}" destId="{C6EE3E0E-DD6C-45E2-9EF8-C7B144741C8A}" srcOrd="3" destOrd="0" presId="urn:microsoft.com/office/officeart/2008/layout/HalfCircleOrganizationChart"/>
    <dgm:cxn modelId="{0AE1C154-9070-4860-8067-0547F0CC6578}" type="presParOf" srcId="{B402D913-AE5E-4B77-A81B-0A57ADFC7D8A}" destId="{4F417991-0412-4ABF-8C3F-0A415A7DB5BE}" srcOrd="1" destOrd="0" presId="urn:microsoft.com/office/officeart/2008/layout/HalfCircleOrganizationChart"/>
    <dgm:cxn modelId="{C9F00B8E-0E2C-434F-B552-D66F07C0530B}" type="presParOf" srcId="{B402D913-AE5E-4B77-A81B-0A57ADFC7D8A}" destId="{A71705F4-C3B1-49FD-ACB8-CE8D2788366A}" srcOrd="2" destOrd="0" presId="urn:microsoft.com/office/officeart/2008/layout/HalfCircleOrganizationChart"/>
    <dgm:cxn modelId="{847D1121-A499-46D1-BDB7-25E91DC57593}" type="presParOf" srcId="{20E3CFD9-BEA4-440B-8D35-D752EBA52382}" destId="{997E01AC-4AAC-47D6-A942-3AA6D8F76B21}" srcOrd="8" destOrd="0" presId="urn:microsoft.com/office/officeart/2008/layout/HalfCircleOrganizationChart"/>
    <dgm:cxn modelId="{ABE26A8D-202A-4F81-80D8-0317FAFB639D}" type="presParOf" srcId="{20E3CFD9-BEA4-440B-8D35-D752EBA52382}" destId="{6F5AFF97-E0FB-4F1D-8A47-5232E3A6859E}" srcOrd="9" destOrd="0" presId="urn:microsoft.com/office/officeart/2008/layout/HalfCircleOrganizationChart"/>
    <dgm:cxn modelId="{72F5B32D-9E27-4B45-808B-6D04921D936C}" type="presParOf" srcId="{6F5AFF97-E0FB-4F1D-8A47-5232E3A6859E}" destId="{63E39BB0-D281-48B6-A93D-1A2439A5F6A8}" srcOrd="0" destOrd="0" presId="urn:microsoft.com/office/officeart/2008/layout/HalfCircleOrganizationChart"/>
    <dgm:cxn modelId="{6692DC33-2A38-4EFD-A950-248A7C555F56}" type="presParOf" srcId="{63E39BB0-D281-48B6-A93D-1A2439A5F6A8}" destId="{18A46870-7128-4B5E-A104-BE3C08AA0E60}" srcOrd="0" destOrd="0" presId="urn:microsoft.com/office/officeart/2008/layout/HalfCircleOrganizationChart"/>
    <dgm:cxn modelId="{13D92603-71DF-4E4A-B656-0F307FCA80BC}" type="presParOf" srcId="{63E39BB0-D281-48B6-A93D-1A2439A5F6A8}" destId="{96540122-00DB-4448-8197-B4063171CDA4}" srcOrd="1" destOrd="0" presId="urn:microsoft.com/office/officeart/2008/layout/HalfCircleOrganizationChart"/>
    <dgm:cxn modelId="{ACC23E9F-7954-4BBE-97A7-E9F432A18127}" type="presParOf" srcId="{63E39BB0-D281-48B6-A93D-1A2439A5F6A8}" destId="{6E4471D9-526B-4B41-B954-CE7E94E374E0}" srcOrd="2" destOrd="0" presId="urn:microsoft.com/office/officeart/2008/layout/HalfCircleOrganizationChart"/>
    <dgm:cxn modelId="{F0CF3AFA-BE88-44C1-9732-B5A410E259A3}" type="presParOf" srcId="{63E39BB0-D281-48B6-A93D-1A2439A5F6A8}" destId="{1837EAFA-1B21-4FC7-A257-0DBFADC91336}" srcOrd="3" destOrd="0" presId="urn:microsoft.com/office/officeart/2008/layout/HalfCircleOrganizationChart"/>
    <dgm:cxn modelId="{B28B4C70-ED23-4C75-B728-409218CFBC12}" type="presParOf" srcId="{6F5AFF97-E0FB-4F1D-8A47-5232E3A6859E}" destId="{E89976D3-2544-4A5F-B558-5BCBDD423424}" srcOrd="1" destOrd="0" presId="urn:microsoft.com/office/officeart/2008/layout/HalfCircleOrganizationChart"/>
    <dgm:cxn modelId="{E1335FD4-A069-4691-9A91-4116EF11D21E}" type="presParOf" srcId="{6F5AFF97-E0FB-4F1D-8A47-5232E3A6859E}" destId="{563288C6-CEEE-4A58-ABB7-492A769AF00A}" srcOrd="2" destOrd="0" presId="urn:microsoft.com/office/officeart/2008/layout/HalfCircleOrganizationChart"/>
    <dgm:cxn modelId="{D5B614A3-7989-4A5E-8A43-EFF2AC865C42}" type="presParOf" srcId="{20E3CFD9-BEA4-440B-8D35-D752EBA52382}" destId="{F9241F3C-F754-46BF-B41C-15B32EA151BF}" srcOrd="10" destOrd="0" presId="urn:microsoft.com/office/officeart/2008/layout/HalfCircleOrganizationChart"/>
    <dgm:cxn modelId="{7D89FD49-9465-47FE-80BC-1E42F9122E77}" type="presParOf" srcId="{20E3CFD9-BEA4-440B-8D35-D752EBA52382}" destId="{AD189DB6-7196-4447-8ABE-1826FDD03810}" srcOrd="11" destOrd="0" presId="urn:microsoft.com/office/officeart/2008/layout/HalfCircleOrganizationChart"/>
    <dgm:cxn modelId="{1DA51BF1-E369-4DE0-A84B-08A1BD5BA683}" type="presParOf" srcId="{AD189DB6-7196-4447-8ABE-1826FDD03810}" destId="{7AE4AB2B-8202-4720-8F48-6B611F4414B5}" srcOrd="0" destOrd="0" presId="urn:microsoft.com/office/officeart/2008/layout/HalfCircleOrganizationChart"/>
    <dgm:cxn modelId="{C71CF392-6EE1-4BB7-B2CF-6D02ECEF8B64}" type="presParOf" srcId="{7AE4AB2B-8202-4720-8F48-6B611F4414B5}" destId="{649157E3-D7EA-469E-BE1D-F48B37D27C1C}" srcOrd="0" destOrd="0" presId="urn:microsoft.com/office/officeart/2008/layout/HalfCircleOrganizationChart"/>
    <dgm:cxn modelId="{73666569-EE7E-478E-8200-09C447F81AB0}" type="presParOf" srcId="{7AE4AB2B-8202-4720-8F48-6B611F4414B5}" destId="{3B6665DF-EB1C-4331-91FB-34F5920244CE}" srcOrd="1" destOrd="0" presId="urn:microsoft.com/office/officeart/2008/layout/HalfCircleOrganizationChart"/>
    <dgm:cxn modelId="{A5F94424-9162-46E5-B515-FEB6B16B3C62}" type="presParOf" srcId="{7AE4AB2B-8202-4720-8F48-6B611F4414B5}" destId="{DD841B1C-BF24-4F30-9D9F-E707FE9A6EB0}" srcOrd="2" destOrd="0" presId="urn:microsoft.com/office/officeart/2008/layout/HalfCircleOrganizationChart"/>
    <dgm:cxn modelId="{3FD1EB54-755A-432C-899E-DD275643BE90}" type="presParOf" srcId="{7AE4AB2B-8202-4720-8F48-6B611F4414B5}" destId="{90F18873-ABEB-4466-917F-9DBC78D41A1C}" srcOrd="3" destOrd="0" presId="urn:microsoft.com/office/officeart/2008/layout/HalfCircleOrganizationChart"/>
    <dgm:cxn modelId="{1EA3DD62-EE6C-48A2-8612-59FEE64B817A}" type="presParOf" srcId="{AD189DB6-7196-4447-8ABE-1826FDD03810}" destId="{9818223A-4114-4893-8FF5-47A13EB736EE}" srcOrd="1" destOrd="0" presId="urn:microsoft.com/office/officeart/2008/layout/HalfCircleOrganizationChart"/>
    <dgm:cxn modelId="{DFC2A79C-004D-445E-816C-F7ED57E1A6E8}" type="presParOf" srcId="{AD189DB6-7196-4447-8ABE-1826FDD03810}" destId="{309C0D91-955F-4BB1-BA23-11EDBE619DCA}" srcOrd="2" destOrd="0" presId="urn:microsoft.com/office/officeart/2008/layout/HalfCircleOrganizationChart"/>
    <dgm:cxn modelId="{B7179324-D2B0-403D-945C-069C78BAD4DA}" type="presParOf" srcId="{20E3CFD9-BEA4-440B-8D35-D752EBA52382}" destId="{B05EC51B-E18E-4C2D-ABC0-6ABB654078EB}" srcOrd="12" destOrd="0" presId="urn:microsoft.com/office/officeart/2008/layout/HalfCircleOrganizationChart"/>
    <dgm:cxn modelId="{DDAB25A3-F93C-4CA6-A779-769B0620CA12}" type="presParOf" srcId="{20E3CFD9-BEA4-440B-8D35-D752EBA52382}" destId="{B07CFDAE-48F0-4B44-8620-322DAF5B03D9}" srcOrd="13" destOrd="0" presId="urn:microsoft.com/office/officeart/2008/layout/HalfCircleOrganizationChart"/>
    <dgm:cxn modelId="{0BF92CB8-51C4-4F64-A877-0205A97E14F7}" type="presParOf" srcId="{B07CFDAE-48F0-4B44-8620-322DAF5B03D9}" destId="{C8AB2042-EF33-42D5-A1AF-317EBCD74CEE}" srcOrd="0" destOrd="0" presId="urn:microsoft.com/office/officeart/2008/layout/HalfCircleOrganizationChart"/>
    <dgm:cxn modelId="{A189B312-C299-424C-A218-F7FD16A50819}" type="presParOf" srcId="{C8AB2042-EF33-42D5-A1AF-317EBCD74CEE}" destId="{AAD23DD1-BB94-4CAE-A627-F9C5A7237F22}" srcOrd="0" destOrd="0" presId="urn:microsoft.com/office/officeart/2008/layout/HalfCircleOrganizationChart"/>
    <dgm:cxn modelId="{3784E6F1-BE42-4448-BF16-EB5E4A24B48A}" type="presParOf" srcId="{C8AB2042-EF33-42D5-A1AF-317EBCD74CEE}" destId="{985EA90A-A176-401F-86D9-ECD56CE323A4}" srcOrd="1" destOrd="0" presId="urn:microsoft.com/office/officeart/2008/layout/HalfCircleOrganizationChart"/>
    <dgm:cxn modelId="{AD8AF416-D92B-4473-A506-C6F5D8DF1503}" type="presParOf" srcId="{C8AB2042-EF33-42D5-A1AF-317EBCD74CEE}" destId="{E83DC15A-DDA1-4507-9E7A-41BCB96DBCAC}" srcOrd="2" destOrd="0" presId="urn:microsoft.com/office/officeart/2008/layout/HalfCircleOrganizationChart"/>
    <dgm:cxn modelId="{F82DB646-F807-4BBD-9619-05D278F299E8}" type="presParOf" srcId="{C8AB2042-EF33-42D5-A1AF-317EBCD74CEE}" destId="{6C4C8183-133C-4BB3-8087-5F92232E0409}" srcOrd="3" destOrd="0" presId="urn:microsoft.com/office/officeart/2008/layout/HalfCircleOrganizationChart"/>
    <dgm:cxn modelId="{12623C34-49AB-4BAD-8DAF-8108327AA05F}" type="presParOf" srcId="{B07CFDAE-48F0-4B44-8620-322DAF5B03D9}" destId="{D6E0BF44-A361-4E52-BDF3-F082E155F164}" srcOrd="1" destOrd="0" presId="urn:microsoft.com/office/officeart/2008/layout/HalfCircleOrganizationChart"/>
    <dgm:cxn modelId="{62C62695-4E8F-4A77-9189-B7DD1A252A35}" type="presParOf" srcId="{B07CFDAE-48F0-4B44-8620-322DAF5B03D9}" destId="{9866C284-CFAC-4DA1-ADE3-587E9094FD26}" srcOrd="2" destOrd="0" presId="urn:microsoft.com/office/officeart/2008/layout/HalfCircleOrganizationChart"/>
    <dgm:cxn modelId="{8BF268AF-D923-48C6-98FE-E0599FB67C44}" type="presParOf" srcId="{C6AE7C88-1D51-49A3-ACB7-1C4A2B15C496}" destId="{7F8FFA1F-394B-40B3-8127-DC85082D0F3D}" srcOrd="2" destOrd="0" presId="urn:microsoft.com/office/officeart/2008/layout/HalfCircleOrganizationChart"/>
    <dgm:cxn modelId="{D8568C6A-457D-4121-A631-4A45151FAA58}" type="presParOf" srcId="{3B6DF98D-9BD9-4618-83A9-6D6F587E6FCA}" destId="{68E86E5B-1015-4DCD-ABB6-18A0169FD495}" srcOrd="2" destOrd="0" presId="urn:microsoft.com/office/officeart/2008/layout/HalfCircleOrganizationChart"/>
    <dgm:cxn modelId="{652ED20B-795C-4C35-831B-BED0924E0E8C}" type="presParOf" srcId="{B2C3D31B-0287-40C8-922D-09DAEF761A36}" destId="{1B697021-8133-42C5-B11F-91469973D014}"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C60C8B-8A96-4D9E-B933-5E26072B99F7}" type="doc">
      <dgm:prSet loTypeId="urn:microsoft.com/office/officeart/2008/layout/HalfCircleOrganizationChart" loCatId="hierarchy" qsTypeId="urn:microsoft.com/office/officeart/2005/8/quickstyle/simple1" qsCatId="simple" csTypeId="urn:microsoft.com/office/officeart/2005/8/colors/accent1_2" csCatId="accent1" phldr="1"/>
      <dgm:spPr/>
      <dgm:t>
        <a:bodyPr/>
        <a:lstStyle/>
        <a:p>
          <a:endParaRPr lang="en-US"/>
        </a:p>
      </dgm:t>
    </dgm:pt>
    <dgm:pt modelId="{E3D5A820-50DF-4AAD-B845-6DFEC378D28A}">
      <dgm:prSet phldrT="[Text]" custT="1"/>
      <dgm:spPr/>
      <dgm:t>
        <a:bodyPr/>
        <a:lstStyle/>
        <a:p>
          <a:r>
            <a:rPr lang="en-US" sz="2400" b="1" dirty="0">
              <a:latin typeface="Segoe UI Light" panose="020B0502040204020203" pitchFamily="34" charset="0"/>
              <a:cs typeface="Segoe UI Light" panose="020B0502040204020203" pitchFamily="34" charset="0"/>
            </a:rPr>
            <a:t>Richard Jacques</a:t>
          </a:r>
        </a:p>
      </dgm:t>
    </dgm:pt>
    <dgm:pt modelId="{3834929A-3EB4-4EA9-A825-4FA931C53AD9}" type="parTrans" cxnId="{ED224A6D-D78E-4442-9AE0-54B895E989CE}">
      <dgm:prSet/>
      <dgm:spPr/>
      <dgm:t>
        <a:bodyPr/>
        <a:lstStyle/>
        <a:p>
          <a:endParaRPr lang="en-US" sz="2400" b="1">
            <a:latin typeface="Segoe UI Light" panose="020B0502040204020203" pitchFamily="34" charset="0"/>
            <a:cs typeface="Segoe UI Light" panose="020B0502040204020203" pitchFamily="34" charset="0"/>
          </a:endParaRPr>
        </a:p>
      </dgm:t>
    </dgm:pt>
    <dgm:pt modelId="{EA12013E-E413-4C6A-B0A2-2E3975C8219D}" type="sibTrans" cxnId="{ED224A6D-D78E-4442-9AE0-54B895E989CE}">
      <dgm:prSet/>
      <dgm:spPr/>
      <dgm:t>
        <a:bodyPr/>
        <a:lstStyle/>
        <a:p>
          <a:endParaRPr lang="en-US" sz="2400" b="1">
            <a:latin typeface="Segoe UI Light" panose="020B0502040204020203" pitchFamily="34" charset="0"/>
            <a:cs typeface="Segoe UI Light" panose="020B0502040204020203" pitchFamily="34" charset="0"/>
          </a:endParaRPr>
        </a:p>
      </dgm:t>
    </dgm:pt>
    <dgm:pt modelId="{18EFD052-B57E-4399-A9C6-905A91B00907}">
      <dgm:prSet phldrT="[Text]" custT="1"/>
      <dgm:spPr/>
      <dgm:t>
        <a:bodyPr/>
        <a:lstStyle/>
        <a:p>
          <a:r>
            <a:rPr lang="en-US" sz="2400" b="1" dirty="0">
              <a:latin typeface="Segoe UI Light" panose="020B0502040204020203" pitchFamily="34" charset="0"/>
              <a:cs typeface="Segoe UI Light" panose="020B0502040204020203" pitchFamily="34" charset="0"/>
            </a:rPr>
            <a:t>Kim Wilton</a:t>
          </a:r>
        </a:p>
      </dgm:t>
    </dgm:pt>
    <dgm:pt modelId="{DC8FCC59-E328-4032-9E95-BACA2FE03EE9}" type="parTrans" cxnId="{4A8BFCFB-BEB7-4C2F-A773-B90E141C9FEA}">
      <dgm:prSet/>
      <dgm:spPr/>
      <dgm:t>
        <a:bodyPr/>
        <a:lstStyle/>
        <a:p>
          <a:endParaRPr lang="en-US" sz="2400" b="1">
            <a:latin typeface="Segoe UI Light" panose="020B0502040204020203" pitchFamily="34" charset="0"/>
            <a:cs typeface="Segoe UI Light" panose="020B0502040204020203" pitchFamily="34" charset="0"/>
          </a:endParaRPr>
        </a:p>
      </dgm:t>
    </dgm:pt>
    <dgm:pt modelId="{C4C0BE73-2C7D-4BF6-8992-5D1B65B54C86}" type="sibTrans" cxnId="{4A8BFCFB-BEB7-4C2F-A773-B90E141C9FEA}">
      <dgm:prSet/>
      <dgm:spPr/>
      <dgm:t>
        <a:bodyPr/>
        <a:lstStyle/>
        <a:p>
          <a:endParaRPr lang="en-US" sz="2400" b="1">
            <a:latin typeface="Segoe UI Light" panose="020B0502040204020203" pitchFamily="34" charset="0"/>
            <a:cs typeface="Segoe UI Light" panose="020B0502040204020203" pitchFamily="34" charset="0"/>
          </a:endParaRPr>
        </a:p>
      </dgm:t>
    </dgm:pt>
    <dgm:pt modelId="{FF42F74D-FACF-44C5-A152-6A97E5D3F49D}">
      <dgm:prSet phldrT="[Text]" custT="1"/>
      <dgm:spPr/>
      <dgm:t>
        <a:bodyPr/>
        <a:lstStyle/>
        <a:p>
          <a:r>
            <a:rPr lang="en-US" sz="2400" b="1" dirty="0">
              <a:latin typeface="Segoe UI Light" panose="020B0502040204020203" pitchFamily="34" charset="0"/>
              <a:cs typeface="Segoe UI Light" panose="020B0502040204020203" pitchFamily="34" charset="0"/>
            </a:rPr>
            <a:t>Eric Schuh</a:t>
          </a:r>
        </a:p>
      </dgm:t>
    </dgm:pt>
    <dgm:pt modelId="{51FEF2D1-85EE-4239-9768-1FEBB27D2963}" type="parTrans" cxnId="{C5F54362-4349-4C25-9CCF-F21BE6461BAF}">
      <dgm:prSet/>
      <dgm:spPr/>
      <dgm:t>
        <a:bodyPr/>
        <a:lstStyle/>
        <a:p>
          <a:endParaRPr lang="en-US" sz="2400" b="1">
            <a:latin typeface="Segoe UI Light" panose="020B0502040204020203" pitchFamily="34" charset="0"/>
            <a:cs typeface="Segoe UI Light" panose="020B0502040204020203" pitchFamily="34" charset="0"/>
          </a:endParaRPr>
        </a:p>
      </dgm:t>
    </dgm:pt>
    <dgm:pt modelId="{FB11193D-6921-4299-9EAD-5FA3453238C4}" type="sibTrans" cxnId="{C5F54362-4349-4C25-9CCF-F21BE6461BAF}">
      <dgm:prSet/>
      <dgm:spPr/>
      <dgm:t>
        <a:bodyPr/>
        <a:lstStyle/>
        <a:p>
          <a:endParaRPr lang="en-US" sz="2400" b="1">
            <a:latin typeface="Segoe UI Light" panose="020B0502040204020203" pitchFamily="34" charset="0"/>
            <a:cs typeface="Segoe UI Light" panose="020B0502040204020203" pitchFamily="34" charset="0"/>
          </a:endParaRPr>
        </a:p>
      </dgm:t>
    </dgm:pt>
    <dgm:pt modelId="{9473DB00-A42E-46BB-B277-AB43328D93CA}">
      <dgm:prSet phldrT="[Text]" custT="1"/>
      <dgm:spPr/>
      <dgm:t>
        <a:bodyPr/>
        <a:lstStyle/>
        <a:p>
          <a:r>
            <a:rPr lang="en-US" sz="2400" b="1" dirty="0">
              <a:latin typeface="Segoe UI Light" panose="020B0502040204020203" pitchFamily="34" charset="0"/>
              <a:cs typeface="Segoe UI Light" panose="020B0502040204020203" pitchFamily="34" charset="0"/>
            </a:rPr>
            <a:t>Melroy D’Souza</a:t>
          </a:r>
        </a:p>
      </dgm:t>
    </dgm:pt>
    <dgm:pt modelId="{56C1EC6B-A42E-4185-AE2F-0CD00F7BC00F}" type="parTrans" cxnId="{97BD0D65-4918-4255-8944-2F62E7ED7795}">
      <dgm:prSet/>
      <dgm:spPr/>
      <dgm:t>
        <a:bodyPr/>
        <a:lstStyle/>
        <a:p>
          <a:endParaRPr lang="en-US" sz="2400" b="1">
            <a:latin typeface="Segoe UI Light" panose="020B0502040204020203" pitchFamily="34" charset="0"/>
            <a:cs typeface="Segoe UI Light" panose="020B0502040204020203" pitchFamily="34" charset="0"/>
          </a:endParaRPr>
        </a:p>
      </dgm:t>
    </dgm:pt>
    <dgm:pt modelId="{267BB500-F909-438B-9D1E-DE6A19108535}" type="sibTrans" cxnId="{97BD0D65-4918-4255-8944-2F62E7ED7795}">
      <dgm:prSet/>
      <dgm:spPr/>
      <dgm:t>
        <a:bodyPr/>
        <a:lstStyle/>
        <a:p>
          <a:endParaRPr lang="en-US" sz="2400" b="1">
            <a:latin typeface="Segoe UI Light" panose="020B0502040204020203" pitchFamily="34" charset="0"/>
            <a:cs typeface="Segoe UI Light" panose="020B0502040204020203" pitchFamily="34" charset="0"/>
          </a:endParaRPr>
        </a:p>
      </dgm:t>
    </dgm:pt>
    <dgm:pt modelId="{FCAAF68B-C404-44E0-8A42-19AFF1D4623E}">
      <dgm:prSet custT="1"/>
      <dgm:spPr/>
      <dgm:t>
        <a:bodyPr/>
        <a:lstStyle/>
        <a:p>
          <a:r>
            <a:rPr lang="en-US" sz="2400" b="1" dirty="0">
              <a:latin typeface="Segoe UI Light" panose="020B0502040204020203" pitchFamily="34" charset="0"/>
              <a:cs typeface="Segoe UI Light" panose="020B0502040204020203" pitchFamily="34" charset="0"/>
            </a:rPr>
            <a:t>Samantha Neufeld</a:t>
          </a:r>
        </a:p>
      </dgm:t>
    </dgm:pt>
    <dgm:pt modelId="{4AB9EC96-A3AA-4053-8929-2A80C42DF70C}" type="parTrans" cxnId="{7E6BE9CE-0F6A-486D-994E-92A05E483750}">
      <dgm:prSet/>
      <dgm:spPr/>
      <dgm:t>
        <a:bodyPr/>
        <a:lstStyle/>
        <a:p>
          <a:endParaRPr lang="en-US" sz="2400" b="1">
            <a:latin typeface="Segoe UI Light" panose="020B0502040204020203" pitchFamily="34" charset="0"/>
            <a:cs typeface="Segoe UI Light" panose="020B0502040204020203" pitchFamily="34" charset="0"/>
          </a:endParaRPr>
        </a:p>
      </dgm:t>
    </dgm:pt>
    <dgm:pt modelId="{FA936C83-9D66-4E38-99B5-A7D9B6FAFC6D}" type="sibTrans" cxnId="{7E6BE9CE-0F6A-486D-994E-92A05E483750}">
      <dgm:prSet/>
      <dgm:spPr/>
      <dgm:t>
        <a:bodyPr/>
        <a:lstStyle/>
        <a:p>
          <a:endParaRPr lang="en-US" sz="2400" b="1">
            <a:latin typeface="Segoe UI Light" panose="020B0502040204020203" pitchFamily="34" charset="0"/>
            <a:cs typeface="Segoe UI Light" panose="020B0502040204020203" pitchFamily="34" charset="0"/>
          </a:endParaRPr>
        </a:p>
      </dgm:t>
    </dgm:pt>
    <dgm:pt modelId="{925EFC5B-FB9E-4EF5-B66A-80144C48E79E}">
      <dgm:prSet custT="1"/>
      <dgm:spPr/>
      <dgm:t>
        <a:bodyPr/>
        <a:lstStyle/>
        <a:p>
          <a:r>
            <a:rPr lang="en-US" sz="2400" b="1" dirty="0">
              <a:latin typeface="Segoe UI Light" panose="020B0502040204020203" pitchFamily="34" charset="0"/>
              <a:cs typeface="Segoe UI Light" panose="020B0502040204020203" pitchFamily="34" charset="0"/>
            </a:rPr>
            <a:t>Katie Elfering</a:t>
          </a:r>
        </a:p>
      </dgm:t>
    </dgm:pt>
    <dgm:pt modelId="{FE780D51-7CF0-4083-B698-593E19C6D314}" type="parTrans" cxnId="{0FE3BCBF-11C1-4653-A4E3-A1182FE0F81C}">
      <dgm:prSet/>
      <dgm:spPr/>
      <dgm:t>
        <a:bodyPr/>
        <a:lstStyle/>
        <a:p>
          <a:endParaRPr lang="en-US" sz="2400" b="1">
            <a:latin typeface="Segoe UI Light" panose="020B0502040204020203" pitchFamily="34" charset="0"/>
            <a:cs typeface="Segoe UI Light" panose="020B0502040204020203" pitchFamily="34" charset="0"/>
          </a:endParaRPr>
        </a:p>
      </dgm:t>
    </dgm:pt>
    <dgm:pt modelId="{F65D45DC-2019-4F6C-A2A4-51850147B00F}" type="sibTrans" cxnId="{0FE3BCBF-11C1-4653-A4E3-A1182FE0F81C}">
      <dgm:prSet/>
      <dgm:spPr/>
      <dgm:t>
        <a:bodyPr/>
        <a:lstStyle/>
        <a:p>
          <a:endParaRPr lang="en-US" sz="2400" b="1">
            <a:latin typeface="Segoe UI Light" panose="020B0502040204020203" pitchFamily="34" charset="0"/>
            <a:cs typeface="Segoe UI Light" panose="020B0502040204020203" pitchFamily="34" charset="0"/>
          </a:endParaRPr>
        </a:p>
      </dgm:t>
    </dgm:pt>
    <dgm:pt modelId="{B651CE57-52E8-4503-B4C9-2DEE76506CE5}">
      <dgm:prSet custT="1"/>
      <dgm:spPr/>
      <dgm:t>
        <a:bodyPr/>
        <a:lstStyle/>
        <a:p>
          <a:r>
            <a:rPr lang="en-US" sz="2400" b="1" dirty="0">
              <a:latin typeface="Segoe UI Light" panose="020B0502040204020203" pitchFamily="34" charset="0"/>
              <a:cs typeface="Segoe UI Light" panose="020B0502040204020203" pitchFamily="34" charset="0"/>
            </a:rPr>
            <a:t>Camille Basilio</a:t>
          </a:r>
        </a:p>
      </dgm:t>
    </dgm:pt>
    <dgm:pt modelId="{84BBCFE8-787D-4B08-955C-983DAE2E1A85}" type="parTrans" cxnId="{5851F135-65AA-4007-8D10-FC853F903754}">
      <dgm:prSet/>
      <dgm:spPr/>
      <dgm:t>
        <a:bodyPr/>
        <a:lstStyle/>
        <a:p>
          <a:endParaRPr lang="en-US" sz="2400" b="1">
            <a:latin typeface="Segoe UI Light" panose="020B0502040204020203" pitchFamily="34" charset="0"/>
            <a:cs typeface="Segoe UI Light" panose="020B0502040204020203" pitchFamily="34" charset="0"/>
          </a:endParaRPr>
        </a:p>
      </dgm:t>
    </dgm:pt>
    <dgm:pt modelId="{2734D091-A283-4790-A112-705B163A2308}" type="sibTrans" cxnId="{5851F135-65AA-4007-8D10-FC853F903754}">
      <dgm:prSet/>
      <dgm:spPr/>
      <dgm:t>
        <a:bodyPr/>
        <a:lstStyle/>
        <a:p>
          <a:endParaRPr lang="en-US" sz="2400" b="1">
            <a:latin typeface="Segoe UI Light" panose="020B0502040204020203" pitchFamily="34" charset="0"/>
            <a:cs typeface="Segoe UI Light" panose="020B0502040204020203" pitchFamily="34" charset="0"/>
          </a:endParaRPr>
        </a:p>
      </dgm:t>
    </dgm:pt>
    <dgm:pt modelId="{D001C360-F171-4B37-8C41-5CB60D073945}">
      <dgm:prSet custT="1"/>
      <dgm:spPr/>
      <dgm:t>
        <a:bodyPr/>
        <a:lstStyle/>
        <a:p>
          <a:r>
            <a:rPr lang="en-US" sz="2400" b="1" dirty="0">
              <a:latin typeface="Segoe UI Light" panose="020B0502040204020203" pitchFamily="34" charset="0"/>
              <a:cs typeface="Segoe UI Light" panose="020B0502040204020203" pitchFamily="34" charset="0"/>
            </a:rPr>
            <a:t>Chris Jewell</a:t>
          </a:r>
        </a:p>
      </dgm:t>
    </dgm:pt>
    <dgm:pt modelId="{9608FC47-3F10-4AD1-B3B3-18B7A6FA4793}" type="parTrans" cxnId="{F459A46B-569D-48A4-BCCB-62D6D6020782}">
      <dgm:prSet/>
      <dgm:spPr/>
      <dgm:t>
        <a:bodyPr/>
        <a:lstStyle/>
        <a:p>
          <a:endParaRPr lang="en-US" sz="2400" b="1">
            <a:latin typeface="Segoe UI Light" panose="020B0502040204020203" pitchFamily="34" charset="0"/>
            <a:cs typeface="Segoe UI Light" panose="020B0502040204020203" pitchFamily="34" charset="0"/>
          </a:endParaRPr>
        </a:p>
      </dgm:t>
    </dgm:pt>
    <dgm:pt modelId="{CA4B4162-0CB8-43CD-A526-FF9D1F8D50AA}" type="sibTrans" cxnId="{F459A46B-569D-48A4-BCCB-62D6D6020782}">
      <dgm:prSet/>
      <dgm:spPr/>
      <dgm:t>
        <a:bodyPr/>
        <a:lstStyle/>
        <a:p>
          <a:endParaRPr lang="en-US" sz="2400" b="1">
            <a:latin typeface="Segoe UI Light" panose="020B0502040204020203" pitchFamily="34" charset="0"/>
            <a:cs typeface="Segoe UI Light" panose="020B0502040204020203" pitchFamily="34" charset="0"/>
          </a:endParaRPr>
        </a:p>
      </dgm:t>
    </dgm:pt>
    <dgm:pt modelId="{5A786F76-2095-43B1-91BF-A2B5E68F168B}" type="pres">
      <dgm:prSet presAssocID="{A7C60C8B-8A96-4D9E-B933-5E26072B99F7}" presName="Name0" presStyleCnt="0">
        <dgm:presLayoutVars>
          <dgm:orgChart val="1"/>
          <dgm:chPref val="1"/>
          <dgm:dir/>
          <dgm:animOne val="branch"/>
          <dgm:animLvl val="lvl"/>
          <dgm:resizeHandles/>
        </dgm:presLayoutVars>
      </dgm:prSet>
      <dgm:spPr/>
    </dgm:pt>
    <dgm:pt modelId="{724C3EBF-D183-43BF-AE55-2187B68BE647}" type="pres">
      <dgm:prSet presAssocID="{E3D5A820-50DF-4AAD-B845-6DFEC378D28A}" presName="hierRoot1" presStyleCnt="0">
        <dgm:presLayoutVars>
          <dgm:hierBranch val="init"/>
        </dgm:presLayoutVars>
      </dgm:prSet>
      <dgm:spPr/>
    </dgm:pt>
    <dgm:pt modelId="{247C9554-E1B6-4365-A6A1-0C511D40F4CF}" type="pres">
      <dgm:prSet presAssocID="{E3D5A820-50DF-4AAD-B845-6DFEC378D28A}" presName="rootComposite1" presStyleCnt="0"/>
      <dgm:spPr/>
    </dgm:pt>
    <dgm:pt modelId="{001F0B48-BFD3-4E2C-BEFB-A7BE837F4E87}" type="pres">
      <dgm:prSet presAssocID="{E3D5A820-50DF-4AAD-B845-6DFEC378D28A}" presName="rootText1" presStyleLbl="alignAcc1" presStyleIdx="0" presStyleCnt="0">
        <dgm:presLayoutVars>
          <dgm:chPref val="3"/>
        </dgm:presLayoutVars>
      </dgm:prSet>
      <dgm:spPr/>
    </dgm:pt>
    <dgm:pt modelId="{F36829DA-E8B5-41E2-A547-09715E4EEFE7}" type="pres">
      <dgm:prSet presAssocID="{E3D5A820-50DF-4AAD-B845-6DFEC378D28A}" presName="topArc1" presStyleLbl="parChTrans1D1" presStyleIdx="0" presStyleCnt="16"/>
      <dgm:spPr/>
    </dgm:pt>
    <dgm:pt modelId="{80F2E034-69BA-4BA0-987C-4A43DBC6875F}" type="pres">
      <dgm:prSet presAssocID="{E3D5A820-50DF-4AAD-B845-6DFEC378D28A}" presName="bottomArc1" presStyleLbl="parChTrans1D1" presStyleIdx="1" presStyleCnt="16"/>
      <dgm:spPr/>
    </dgm:pt>
    <dgm:pt modelId="{852ED505-7CA6-4DCE-8926-C72846935FE4}" type="pres">
      <dgm:prSet presAssocID="{E3D5A820-50DF-4AAD-B845-6DFEC378D28A}" presName="topConnNode1" presStyleLbl="node1" presStyleIdx="0" presStyleCnt="0"/>
      <dgm:spPr/>
    </dgm:pt>
    <dgm:pt modelId="{387CD785-530D-4017-A28D-59B0FA139E9F}" type="pres">
      <dgm:prSet presAssocID="{E3D5A820-50DF-4AAD-B845-6DFEC378D28A}" presName="hierChild2" presStyleCnt="0"/>
      <dgm:spPr/>
    </dgm:pt>
    <dgm:pt modelId="{C555F697-7A07-49BF-8BD7-7499F3709680}" type="pres">
      <dgm:prSet presAssocID="{DC8FCC59-E328-4032-9E95-BACA2FE03EE9}" presName="Name28" presStyleLbl="parChTrans1D2" presStyleIdx="0" presStyleCnt="7"/>
      <dgm:spPr/>
    </dgm:pt>
    <dgm:pt modelId="{3FC18F35-F2E8-4CCD-B0E4-F82DD9EC86DB}" type="pres">
      <dgm:prSet presAssocID="{18EFD052-B57E-4399-A9C6-905A91B00907}" presName="hierRoot2" presStyleCnt="0">
        <dgm:presLayoutVars>
          <dgm:hierBranch val="init"/>
        </dgm:presLayoutVars>
      </dgm:prSet>
      <dgm:spPr/>
    </dgm:pt>
    <dgm:pt modelId="{94BB80E9-DFB2-40DA-B006-E5452FC14F5C}" type="pres">
      <dgm:prSet presAssocID="{18EFD052-B57E-4399-A9C6-905A91B00907}" presName="rootComposite2" presStyleCnt="0"/>
      <dgm:spPr/>
    </dgm:pt>
    <dgm:pt modelId="{1FC5B12F-242B-44C4-856D-9E363EC04778}" type="pres">
      <dgm:prSet presAssocID="{18EFD052-B57E-4399-A9C6-905A91B00907}" presName="rootText2" presStyleLbl="alignAcc1" presStyleIdx="0" presStyleCnt="0">
        <dgm:presLayoutVars>
          <dgm:chPref val="3"/>
        </dgm:presLayoutVars>
      </dgm:prSet>
      <dgm:spPr/>
    </dgm:pt>
    <dgm:pt modelId="{C27A5EDE-6A1F-4644-B299-3058B2B7EE03}" type="pres">
      <dgm:prSet presAssocID="{18EFD052-B57E-4399-A9C6-905A91B00907}" presName="topArc2" presStyleLbl="parChTrans1D1" presStyleIdx="2" presStyleCnt="16"/>
      <dgm:spPr/>
    </dgm:pt>
    <dgm:pt modelId="{92752337-CB25-4104-A681-7C85EB7E28EA}" type="pres">
      <dgm:prSet presAssocID="{18EFD052-B57E-4399-A9C6-905A91B00907}" presName="bottomArc2" presStyleLbl="parChTrans1D1" presStyleIdx="3" presStyleCnt="16"/>
      <dgm:spPr/>
    </dgm:pt>
    <dgm:pt modelId="{803A86D2-AD30-460B-ADDF-F08673D7510A}" type="pres">
      <dgm:prSet presAssocID="{18EFD052-B57E-4399-A9C6-905A91B00907}" presName="topConnNode2" presStyleLbl="node2" presStyleIdx="0" presStyleCnt="0"/>
      <dgm:spPr/>
    </dgm:pt>
    <dgm:pt modelId="{002769AC-F675-44DD-9F99-B8C483611535}" type="pres">
      <dgm:prSet presAssocID="{18EFD052-B57E-4399-A9C6-905A91B00907}" presName="hierChild4" presStyleCnt="0"/>
      <dgm:spPr/>
    </dgm:pt>
    <dgm:pt modelId="{31F15E0C-843E-4021-A47E-A679ED50610F}" type="pres">
      <dgm:prSet presAssocID="{18EFD052-B57E-4399-A9C6-905A91B00907}" presName="hierChild5" presStyleCnt="0"/>
      <dgm:spPr/>
    </dgm:pt>
    <dgm:pt modelId="{256B9FC1-31A6-479C-BB09-653EB86BAE65}" type="pres">
      <dgm:prSet presAssocID="{51FEF2D1-85EE-4239-9768-1FEBB27D2963}" presName="Name28" presStyleLbl="parChTrans1D2" presStyleIdx="1" presStyleCnt="7"/>
      <dgm:spPr/>
    </dgm:pt>
    <dgm:pt modelId="{B43328E3-0854-40AC-9158-E8836A0AF014}" type="pres">
      <dgm:prSet presAssocID="{FF42F74D-FACF-44C5-A152-6A97E5D3F49D}" presName="hierRoot2" presStyleCnt="0">
        <dgm:presLayoutVars>
          <dgm:hierBranch val="init"/>
        </dgm:presLayoutVars>
      </dgm:prSet>
      <dgm:spPr/>
    </dgm:pt>
    <dgm:pt modelId="{EFC61CBB-50D4-4F16-926F-56F312FD76BA}" type="pres">
      <dgm:prSet presAssocID="{FF42F74D-FACF-44C5-A152-6A97E5D3F49D}" presName="rootComposite2" presStyleCnt="0"/>
      <dgm:spPr/>
    </dgm:pt>
    <dgm:pt modelId="{7A811EC7-6065-4990-849C-28357E8B32BF}" type="pres">
      <dgm:prSet presAssocID="{FF42F74D-FACF-44C5-A152-6A97E5D3F49D}" presName="rootText2" presStyleLbl="alignAcc1" presStyleIdx="0" presStyleCnt="0">
        <dgm:presLayoutVars>
          <dgm:chPref val="3"/>
        </dgm:presLayoutVars>
      </dgm:prSet>
      <dgm:spPr/>
    </dgm:pt>
    <dgm:pt modelId="{24565CA2-2ADA-41E4-9571-44FED650D553}" type="pres">
      <dgm:prSet presAssocID="{FF42F74D-FACF-44C5-A152-6A97E5D3F49D}" presName="topArc2" presStyleLbl="parChTrans1D1" presStyleIdx="4" presStyleCnt="16"/>
      <dgm:spPr/>
    </dgm:pt>
    <dgm:pt modelId="{8F819FA7-1169-4FFC-A754-5A70FE15D0D5}" type="pres">
      <dgm:prSet presAssocID="{FF42F74D-FACF-44C5-A152-6A97E5D3F49D}" presName="bottomArc2" presStyleLbl="parChTrans1D1" presStyleIdx="5" presStyleCnt="16"/>
      <dgm:spPr/>
    </dgm:pt>
    <dgm:pt modelId="{83ABECD0-E7F5-46EF-B108-6C0B0490333E}" type="pres">
      <dgm:prSet presAssocID="{FF42F74D-FACF-44C5-A152-6A97E5D3F49D}" presName="topConnNode2" presStyleLbl="node2" presStyleIdx="0" presStyleCnt="0"/>
      <dgm:spPr/>
    </dgm:pt>
    <dgm:pt modelId="{950FBEC3-616E-4748-8843-4DBA7D6E3E91}" type="pres">
      <dgm:prSet presAssocID="{FF42F74D-FACF-44C5-A152-6A97E5D3F49D}" presName="hierChild4" presStyleCnt="0"/>
      <dgm:spPr/>
    </dgm:pt>
    <dgm:pt modelId="{B3EC7261-D566-4B3D-8642-E1F02FBDDEA2}" type="pres">
      <dgm:prSet presAssocID="{FF42F74D-FACF-44C5-A152-6A97E5D3F49D}" presName="hierChild5" presStyleCnt="0"/>
      <dgm:spPr/>
    </dgm:pt>
    <dgm:pt modelId="{3576D870-740F-4BE7-B8C0-A2312E0254E6}" type="pres">
      <dgm:prSet presAssocID="{56C1EC6B-A42E-4185-AE2F-0CD00F7BC00F}" presName="Name28" presStyleLbl="parChTrans1D2" presStyleIdx="2" presStyleCnt="7"/>
      <dgm:spPr/>
    </dgm:pt>
    <dgm:pt modelId="{0A9EDBBE-B932-4C5D-BFB9-4A35C1DBF1B3}" type="pres">
      <dgm:prSet presAssocID="{9473DB00-A42E-46BB-B277-AB43328D93CA}" presName="hierRoot2" presStyleCnt="0">
        <dgm:presLayoutVars>
          <dgm:hierBranch val="init"/>
        </dgm:presLayoutVars>
      </dgm:prSet>
      <dgm:spPr/>
    </dgm:pt>
    <dgm:pt modelId="{60F47542-25D1-4B78-BCF0-A0C7880570E7}" type="pres">
      <dgm:prSet presAssocID="{9473DB00-A42E-46BB-B277-AB43328D93CA}" presName="rootComposite2" presStyleCnt="0"/>
      <dgm:spPr/>
    </dgm:pt>
    <dgm:pt modelId="{5358D65D-181C-4286-8069-6DB62FF2DD6A}" type="pres">
      <dgm:prSet presAssocID="{9473DB00-A42E-46BB-B277-AB43328D93CA}" presName="rootText2" presStyleLbl="alignAcc1" presStyleIdx="0" presStyleCnt="0">
        <dgm:presLayoutVars>
          <dgm:chPref val="3"/>
        </dgm:presLayoutVars>
      </dgm:prSet>
      <dgm:spPr/>
    </dgm:pt>
    <dgm:pt modelId="{576DCD33-5816-4115-9280-74F6CBDF4B09}" type="pres">
      <dgm:prSet presAssocID="{9473DB00-A42E-46BB-B277-AB43328D93CA}" presName="topArc2" presStyleLbl="parChTrans1D1" presStyleIdx="6" presStyleCnt="16"/>
      <dgm:spPr/>
    </dgm:pt>
    <dgm:pt modelId="{D340E3A5-FADE-41C4-9FB8-E487C622DCF8}" type="pres">
      <dgm:prSet presAssocID="{9473DB00-A42E-46BB-B277-AB43328D93CA}" presName="bottomArc2" presStyleLbl="parChTrans1D1" presStyleIdx="7" presStyleCnt="16"/>
      <dgm:spPr/>
    </dgm:pt>
    <dgm:pt modelId="{E71A0574-3398-4D81-9440-26265078E034}" type="pres">
      <dgm:prSet presAssocID="{9473DB00-A42E-46BB-B277-AB43328D93CA}" presName="topConnNode2" presStyleLbl="node2" presStyleIdx="0" presStyleCnt="0"/>
      <dgm:spPr/>
    </dgm:pt>
    <dgm:pt modelId="{32CCD202-0BF9-43D8-81A5-BC155F5094AF}" type="pres">
      <dgm:prSet presAssocID="{9473DB00-A42E-46BB-B277-AB43328D93CA}" presName="hierChild4" presStyleCnt="0"/>
      <dgm:spPr/>
    </dgm:pt>
    <dgm:pt modelId="{FBE5E533-B3A7-4ECF-9E2C-BA1073506618}" type="pres">
      <dgm:prSet presAssocID="{9473DB00-A42E-46BB-B277-AB43328D93CA}" presName="hierChild5" presStyleCnt="0"/>
      <dgm:spPr/>
    </dgm:pt>
    <dgm:pt modelId="{04B8B5B5-70B6-4669-B188-50676762C3CD}" type="pres">
      <dgm:prSet presAssocID="{4AB9EC96-A3AA-4053-8929-2A80C42DF70C}" presName="Name28" presStyleLbl="parChTrans1D2" presStyleIdx="3" presStyleCnt="7"/>
      <dgm:spPr/>
    </dgm:pt>
    <dgm:pt modelId="{70B2D350-B432-41FD-8812-1A1B2BBCDD61}" type="pres">
      <dgm:prSet presAssocID="{FCAAF68B-C404-44E0-8A42-19AFF1D4623E}" presName="hierRoot2" presStyleCnt="0">
        <dgm:presLayoutVars>
          <dgm:hierBranch val="init"/>
        </dgm:presLayoutVars>
      </dgm:prSet>
      <dgm:spPr/>
    </dgm:pt>
    <dgm:pt modelId="{29D9236B-13E2-42FB-8FD8-0DFE4E311DE4}" type="pres">
      <dgm:prSet presAssocID="{FCAAF68B-C404-44E0-8A42-19AFF1D4623E}" presName="rootComposite2" presStyleCnt="0"/>
      <dgm:spPr/>
    </dgm:pt>
    <dgm:pt modelId="{DCD30B64-074A-44DD-9968-7409A1C9B759}" type="pres">
      <dgm:prSet presAssocID="{FCAAF68B-C404-44E0-8A42-19AFF1D4623E}" presName="rootText2" presStyleLbl="alignAcc1" presStyleIdx="0" presStyleCnt="0">
        <dgm:presLayoutVars>
          <dgm:chPref val="3"/>
        </dgm:presLayoutVars>
      </dgm:prSet>
      <dgm:spPr/>
    </dgm:pt>
    <dgm:pt modelId="{33038C9D-83D3-4257-954E-0AE0E6C3420E}" type="pres">
      <dgm:prSet presAssocID="{FCAAF68B-C404-44E0-8A42-19AFF1D4623E}" presName="topArc2" presStyleLbl="parChTrans1D1" presStyleIdx="8" presStyleCnt="16"/>
      <dgm:spPr/>
    </dgm:pt>
    <dgm:pt modelId="{1A55EEF8-9D4B-4494-89B8-5962DFA54B85}" type="pres">
      <dgm:prSet presAssocID="{FCAAF68B-C404-44E0-8A42-19AFF1D4623E}" presName="bottomArc2" presStyleLbl="parChTrans1D1" presStyleIdx="9" presStyleCnt="16"/>
      <dgm:spPr/>
    </dgm:pt>
    <dgm:pt modelId="{DEFC9A01-2D87-4810-940E-A6EB403C0AFE}" type="pres">
      <dgm:prSet presAssocID="{FCAAF68B-C404-44E0-8A42-19AFF1D4623E}" presName="topConnNode2" presStyleLbl="node2" presStyleIdx="0" presStyleCnt="0"/>
      <dgm:spPr/>
    </dgm:pt>
    <dgm:pt modelId="{D5539429-0725-46CC-B221-48F67B8976F7}" type="pres">
      <dgm:prSet presAssocID="{FCAAF68B-C404-44E0-8A42-19AFF1D4623E}" presName="hierChild4" presStyleCnt="0"/>
      <dgm:spPr/>
    </dgm:pt>
    <dgm:pt modelId="{A27FF823-1170-4D64-AADA-BDBB8A6FAD7E}" type="pres">
      <dgm:prSet presAssocID="{FCAAF68B-C404-44E0-8A42-19AFF1D4623E}" presName="hierChild5" presStyleCnt="0"/>
      <dgm:spPr/>
    </dgm:pt>
    <dgm:pt modelId="{37F2548E-00A8-4873-B39A-192113AC0750}" type="pres">
      <dgm:prSet presAssocID="{9608FC47-3F10-4AD1-B3B3-18B7A6FA4793}" presName="Name28" presStyleLbl="parChTrans1D2" presStyleIdx="4" presStyleCnt="7"/>
      <dgm:spPr/>
    </dgm:pt>
    <dgm:pt modelId="{37A5E332-3346-479A-AF73-D4BC6AE32DF3}" type="pres">
      <dgm:prSet presAssocID="{D001C360-F171-4B37-8C41-5CB60D073945}" presName="hierRoot2" presStyleCnt="0">
        <dgm:presLayoutVars>
          <dgm:hierBranch val="init"/>
        </dgm:presLayoutVars>
      </dgm:prSet>
      <dgm:spPr/>
    </dgm:pt>
    <dgm:pt modelId="{F157BF9C-749B-47E3-B04A-865D81DEAE07}" type="pres">
      <dgm:prSet presAssocID="{D001C360-F171-4B37-8C41-5CB60D073945}" presName="rootComposite2" presStyleCnt="0"/>
      <dgm:spPr/>
    </dgm:pt>
    <dgm:pt modelId="{AD5D9373-D4B3-40F6-9D3B-ADE0B2F2EF35}" type="pres">
      <dgm:prSet presAssocID="{D001C360-F171-4B37-8C41-5CB60D073945}" presName="rootText2" presStyleLbl="alignAcc1" presStyleIdx="0" presStyleCnt="0">
        <dgm:presLayoutVars>
          <dgm:chPref val="3"/>
        </dgm:presLayoutVars>
      </dgm:prSet>
      <dgm:spPr/>
    </dgm:pt>
    <dgm:pt modelId="{C2AFEE98-D14D-4110-95C3-E0EAC207E074}" type="pres">
      <dgm:prSet presAssocID="{D001C360-F171-4B37-8C41-5CB60D073945}" presName="topArc2" presStyleLbl="parChTrans1D1" presStyleIdx="10" presStyleCnt="16"/>
      <dgm:spPr/>
    </dgm:pt>
    <dgm:pt modelId="{7E3FA5AF-8273-4D5A-AEAF-C0228EBA6019}" type="pres">
      <dgm:prSet presAssocID="{D001C360-F171-4B37-8C41-5CB60D073945}" presName="bottomArc2" presStyleLbl="parChTrans1D1" presStyleIdx="11" presStyleCnt="16"/>
      <dgm:spPr/>
    </dgm:pt>
    <dgm:pt modelId="{681CE00D-9280-40A9-A493-4CAF0B9DFAC9}" type="pres">
      <dgm:prSet presAssocID="{D001C360-F171-4B37-8C41-5CB60D073945}" presName="topConnNode2" presStyleLbl="node2" presStyleIdx="0" presStyleCnt="0"/>
      <dgm:spPr/>
    </dgm:pt>
    <dgm:pt modelId="{6926F670-148D-4C0B-922A-C7ECEE99D01B}" type="pres">
      <dgm:prSet presAssocID="{D001C360-F171-4B37-8C41-5CB60D073945}" presName="hierChild4" presStyleCnt="0"/>
      <dgm:spPr/>
    </dgm:pt>
    <dgm:pt modelId="{AC2A5F33-7EB4-4F49-9FA2-9BBA84875760}" type="pres">
      <dgm:prSet presAssocID="{D001C360-F171-4B37-8C41-5CB60D073945}" presName="hierChild5" presStyleCnt="0"/>
      <dgm:spPr/>
    </dgm:pt>
    <dgm:pt modelId="{0E929205-BAC5-48FA-8B3D-5A89C8565322}" type="pres">
      <dgm:prSet presAssocID="{FE780D51-7CF0-4083-B698-593E19C6D314}" presName="Name28" presStyleLbl="parChTrans1D2" presStyleIdx="5" presStyleCnt="7"/>
      <dgm:spPr/>
    </dgm:pt>
    <dgm:pt modelId="{9C5F9512-03B4-4717-BD1C-277C076272AB}" type="pres">
      <dgm:prSet presAssocID="{925EFC5B-FB9E-4EF5-B66A-80144C48E79E}" presName="hierRoot2" presStyleCnt="0">
        <dgm:presLayoutVars>
          <dgm:hierBranch val="init"/>
        </dgm:presLayoutVars>
      </dgm:prSet>
      <dgm:spPr/>
    </dgm:pt>
    <dgm:pt modelId="{D8914A2E-D7FB-41D3-AE6F-F1C0B2BDD702}" type="pres">
      <dgm:prSet presAssocID="{925EFC5B-FB9E-4EF5-B66A-80144C48E79E}" presName="rootComposite2" presStyleCnt="0"/>
      <dgm:spPr/>
    </dgm:pt>
    <dgm:pt modelId="{16A7D8C2-824B-410E-A2E2-745D00575AEC}" type="pres">
      <dgm:prSet presAssocID="{925EFC5B-FB9E-4EF5-B66A-80144C48E79E}" presName="rootText2" presStyleLbl="alignAcc1" presStyleIdx="0" presStyleCnt="0">
        <dgm:presLayoutVars>
          <dgm:chPref val="3"/>
        </dgm:presLayoutVars>
      </dgm:prSet>
      <dgm:spPr/>
    </dgm:pt>
    <dgm:pt modelId="{A6DB0F02-0333-4E7F-9191-B568DF39C91E}" type="pres">
      <dgm:prSet presAssocID="{925EFC5B-FB9E-4EF5-B66A-80144C48E79E}" presName="topArc2" presStyleLbl="parChTrans1D1" presStyleIdx="12" presStyleCnt="16"/>
      <dgm:spPr/>
    </dgm:pt>
    <dgm:pt modelId="{18975A57-35F7-4691-AF85-9356B1F82FAC}" type="pres">
      <dgm:prSet presAssocID="{925EFC5B-FB9E-4EF5-B66A-80144C48E79E}" presName="bottomArc2" presStyleLbl="parChTrans1D1" presStyleIdx="13" presStyleCnt="16"/>
      <dgm:spPr/>
    </dgm:pt>
    <dgm:pt modelId="{D0591F6D-FA42-4CC0-8219-BA42C1335979}" type="pres">
      <dgm:prSet presAssocID="{925EFC5B-FB9E-4EF5-B66A-80144C48E79E}" presName="topConnNode2" presStyleLbl="node2" presStyleIdx="0" presStyleCnt="0"/>
      <dgm:spPr/>
    </dgm:pt>
    <dgm:pt modelId="{DA3F63C7-BA7F-4C0E-BCC6-A003BAE8899F}" type="pres">
      <dgm:prSet presAssocID="{925EFC5B-FB9E-4EF5-B66A-80144C48E79E}" presName="hierChild4" presStyleCnt="0"/>
      <dgm:spPr/>
    </dgm:pt>
    <dgm:pt modelId="{58CFE3C0-8EB7-4520-9C5B-0AAE37BC225B}" type="pres">
      <dgm:prSet presAssocID="{925EFC5B-FB9E-4EF5-B66A-80144C48E79E}" presName="hierChild5" presStyleCnt="0"/>
      <dgm:spPr/>
    </dgm:pt>
    <dgm:pt modelId="{ED44297F-54B1-46E4-865D-2D1ACC17E040}" type="pres">
      <dgm:prSet presAssocID="{84BBCFE8-787D-4B08-955C-983DAE2E1A85}" presName="Name28" presStyleLbl="parChTrans1D2" presStyleIdx="6" presStyleCnt="7"/>
      <dgm:spPr/>
    </dgm:pt>
    <dgm:pt modelId="{B303AFC6-9433-4A1A-8A3B-A3724C59957A}" type="pres">
      <dgm:prSet presAssocID="{B651CE57-52E8-4503-B4C9-2DEE76506CE5}" presName="hierRoot2" presStyleCnt="0">
        <dgm:presLayoutVars>
          <dgm:hierBranch val="init"/>
        </dgm:presLayoutVars>
      </dgm:prSet>
      <dgm:spPr/>
    </dgm:pt>
    <dgm:pt modelId="{39E76491-B8D5-4037-AF62-1A5C8D6D6831}" type="pres">
      <dgm:prSet presAssocID="{B651CE57-52E8-4503-B4C9-2DEE76506CE5}" presName="rootComposite2" presStyleCnt="0"/>
      <dgm:spPr/>
    </dgm:pt>
    <dgm:pt modelId="{D2CD53B8-3F9D-49B5-91B8-695031AB1571}" type="pres">
      <dgm:prSet presAssocID="{B651CE57-52E8-4503-B4C9-2DEE76506CE5}" presName="rootText2" presStyleLbl="alignAcc1" presStyleIdx="0" presStyleCnt="0">
        <dgm:presLayoutVars>
          <dgm:chPref val="3"/>
        </dgm:presLayoutVars>
      </dgm:prSet>
      <dgm:spPr/>
    </dgm:pt>
    <dgm:pt modelId="{E14C122A-C378-4729-BC1B-C03BE3B9E6DA}" type="pres">
      <dgm:prSet presAssocID="{B651CE57-52E8-4503-B4C9-2DEE76506CE5}" presName="topArc2" presStyleLbl="parChTrans1D1" presStyleIdx="14" presStyleCnt="16"/>
      <dgm:spPr/>
    </dgm:pt>
    <dgm:pt modelId="{1FE8277A-D13C-4B2A-822D-BE51A6143B4C}" type="pres">
      <dgm:prSet presAssocID="{B651CE57-52E8-4503-B4C9-2DEE76506CE5}" presName="bottomArc2" presStyleLbl="parChTrans1D1" presStyleIdx="15" presStyleCnt="16"/>
      <dgm:spPr/>
    </dgm:pt>
    <dgm:pt modelId="{0D843749-AA73-4FEE-97F1-2B42771E2784}" type="pres">
      <dgm:prSet presAssocID="{B651CE57-52E8-4503-B4C9-2DEE76506CE5}" presName="topConnNode2" presStyleLbl="node2" presStyleIdx="0" presStyleCnt="0"/>
      <dgm:spPr/>
    </dgm:pt>
    <dgm:pt modelId="{E48F6520-95C3-4EC5-8EF2-6D207F7E283E}" type="pres">
      <dgm:prSet presAssocID="{B651CE57-52E8-4503-B4C9-2DEE76506CE5}" presName="hierChild4" presStyleCnt="0"/>
      <dgm:spPr/>
    </dgm:pt>
    <dgm:pt modelId="{BDE6CAE4-48F1-4276-8310-A0342F77E1DD}" type="pres">
      <dgm:prSet presAssocID="{B651CE57-52E8-4503-B4C9-2DEE76506CE5}" presName="hierChild5" presStyleCnt="0"/>
      <dgm:spPr/>
    </dgm:pt>
    <dgm:pt modelId="{0BF9E968-7609-4BC6-B369-F0FEF52692F8}" type="pres">
      <dgm:prSet presAssocID="{E3D5A820-50DF-4AAD-B845-6DFEC378D28A}" presName="hierChild3" presStyleCnt="0"/>
      <dgm:spPr/>
    </dgm:pt>
  </dgm:ptLst>
  <dgm:cxnLst>
    <dgm:cxn modelId="{DF13E40D-9C85-45AB-BFDF-10D0699D2A28}" type="presOf" srcId="{84BBCFE8-787D-4B08-955C-983DAE2E1A85}" destId="{ED44297F-54B1-46E4-865D-2D1ACC17E040}" srcOrd="0" destOrd="0" presId="urn:microsoft.com/office/officeart/2008/layout/HalfCircleOrganizationChart"/>
    <dgm:cxn modelId="{64C6D917-7FBC-4B7C-9A87-667814F04A15}" type="presOf" srcId="{9473DB00-A42E-46BB-B277-AB43328D93CA}" destId="{E71A0574-3398-4D81-9440-26265078E034}" srcOrd="1" destOrd="0" presId="urn:microsoft.com/office/officeart/2008/layout/HalfCircleOrganizationChart"/>
    <dgm:cxn modelId="{950F4629-A4F2-4776-B502-DF36963C825F}" type="presOf" srcId="{FE780D51-7CF0-4083-B698-593E19C6D314}" destId="{0E929205-BAC5-48FA-8B3D-5A89C8565322}" srcOrd="0" destOrd="0" presId="urn:microsoft.com/office/officeart/2008/layout/HalfCircleOrganizationChart"/>
    <dgm:cxn modelId="{A82A182B-EABF-4A0B-8DE3-2BD6500BEBF5}" type="presOf" srcId="{FF42F74D-FACF-44C5-A152-6A97E5D3F49D}" destId="{83ABECD0-E7F5-46EF-B108-6C0B0490333E}" srcOrd="1" destOrd="0" presId="urn:microsoft.com/office/officeart/2008/layout/HalfCircleOrganizationChart"/>
    <dgm:cxn modelId="{2E56072E-D2E4-48B1-93A2-AD97DED7C90A}" type="presOf" srcId="{925EFC5B-FB9E-4EF5-B66A-80144C48E79E}" destId="{D0591F6D-FA42-4CC0-8219-BA42C1335979}" srcOrd="1" destOrd="0" presId="urn:microsoft.com/office/officeart/2008/layout/HalfCircleOrganizationChart"/>
    <dgm:cxn modelId="{5851F135-65AA-4007-8D10-FC853F903754}" srcId="{E3D5A820-50DF-4AAD-B845-6DFEC378D28A}" destId="{B651CE57-52E8-4503-B4C9-2DEE76506CE5}" srcOrd="6" destOrd="0" parTransId="{84BBCFE8-787D-4B08-955C-983DAE2E1A85}" sibTransId="{2734D091-A283-4790-A112-705B163A2308}"/>
    <dgm:cxn modelId="{040B553D-5D36-4FB4-A7D1-9484A7DB8C3B}" type="presOf" srcId="{4AB9EC96-A3AA-4053-8929-2A80C42DF70C}" destId="{04B8B5B5-70B6-4669-B188-50676762C3CD}" srcOrd="0" destOrd="0" presId="urn:microsoft.com/office/officeart/2008/layout/HalfCircleOrganizationChart"/>
    <dgm:cxn modelId="{C5F54362-4349-4C25-9CCF-F21BE6461BAF}" srcId="{E3D5A820-50DF-4AAD-B845-6DFEC378D28A}" destId="{FF42F74D-FACF-44C5-A152-6A97E5D3F49D}" srcOrd="1" destOrd="0" parTransId="{51FEF2D1-85EE-4239-9768-1FEBB27D2963}" sibTransId="{FB11193D-6921-4299-9EAD-5FA3453238C4}"/>
    <dgm:cxn modelId="{97BD0D65-4918-4255-8944-2F62E7ED7795}" srcId="{E3D5A820-50DF-4AAD-B845-6DFEC378D28A}" destId="{9473DB00-A42E-46BB-B277-AB43328D93CA}" srcOrd="2" destOrd="0" parTransId="{56C1EC6B-A42E-4185-AE2F-0CD00F7BC00F}" sibTransId="{267BB500-F909-438B-9D1E-DE6A19108535}"/>
    <dgm:cxn modelId="{8CD3CC65-A7A1-4E60-AF57-14AFAAA458DF}" type="presOf" srcId="{9473DB00-A42E-46BB-B277-AB43328D93CA}" destId="{5358D65D-181C-4286-8069-6DB62FF2DD6A}" srcOrd="0" destOrd="0" presId="urn:microsoft.com/office/officeart/2008/layout/HalfCircleOrganizationChart"/>
    <dgm:cxn modelId="{709CD248-4F0E-42B4-B4F9-8745AEF46DB7}" type="presOf" srcId="{9608FC47-3F10-4AD1-B3B3-18B7A6FA4793}" destId="{37F2548E-00A8-4873-B39A-192113AC0750}" srcOrd="0" destOrd="0" presId="urn:microsoft.com/office/officeart/2008/layout/HalfCircleOrganizationChart"/>
    <dgm:cxn modelId="{F459A46B-569D-48A4-BCCB-62D6D6020782}" srcId="{E3D5A820-50DF-4AAD-B845-6DFEC378D28A}" destId="{D001C360-F171-4B37-8C41-5CB60D073945}" srcOrd="4" destOrd="0" parTransId="{9608FC47-3F10-4AD1-B3B3-18B7A6FA4793}" sibTransId="{CA4B4162-0CB8-43CD-A526-FF9D1F8D50AA}"/>
    <dgm:cxn modelId="{ED224A6D-D78E-4442-9AE0-54B895E989CE}" srcId="{A7C60C8B-8A96-4D9E-B933-5E26072B99F7}" destId="{E3D5A820-50DF-4AAD-B845-6DFEC378D28A}" srcOrd="0" destOrd="0" parTransId="{3834929A-3EB4-4EA9-A825-4FA931C53AD9}" sibTransId="{EA12013E-E413-4C6A-B0A2-2E3975C8219D}"/>
    <dgm:cxn modelId="{FE789C4F-ED78-4B3B-A21C-3775151B9F8D}" type="presOf" srcId="{D001C360-F171-4B37-8C41-5CB60D073945}" destId="{AD5D9373-D4B3-40F6-9D3B-ADE0B2F2EF35}" srcOrd="0" destOrd="0" presId="urn:microsoft.com/office/officeart/2008/layout/HalfCircleOrganizationChart"/>
    <dgm:cxn modelId="{85033970-6754-43F5-A20C-6AF9447A6F65}" type="presOf" srcId="{D001C360-F171-4B37-8C41-5CB60D073945}" destId="{681CE00D-9280-40A9-A493-4CAF0B9DFAC9}" srcOrd="1" destOrd="0" presId="urn:microsoft.com/office/officeart/2008/layout/HalfCircleOrganizationChart"/>
    <dgm:cxn modelId="{F1F87056-BF95-437C-8C1A-A0693123E459}" type="presOf" srcId="{FCAAF68B-C404-44E0-8A42-19AFF1D4623E}" destId="{DCD30B64-074A-44DD-9968-7409A1C9B759}" srcOrd="0" destOrd="0" presId="urn:microsoft.com/office/officeart/2008/layout/HalfCircleOrganizationChart"/>
    <dgm:cxn modelId="{FEBDFE97-777F-4AE6-BB61-89CE69C3551B}" type="presOf" srcId="{18EFD052-B57E-4399-A9C6-905A91B00907}" destId="{803A86D2-AD30-460B-ADDF-F08673D7510A}" srcOrd="1" destOrd="0" presId="urn:microsoft.com/office/officeart/2008/layout/HalfCircleOrganizationChart"/>
    <dgm:cxn modelId="{723E5AA7-4805-440D-A2CF-7BD6610F7760}" type="presOf" srcId="{FF42F74D-FACF-44C5-A152-6A97E5D3F49D}" destId="{7A811EC7-6065-4990-849C-28357E8B32BF}" srcOrd="0" destOrd="0" presId="urn:microsoft.com/office/officeart/2008/layout/HalfCircleOrganizationChart"/>
    <dgm:cxn modelId="{80C6DAAD-CBFF-4030-8765-9A52B79FF10C}" type="presOf" srcId="{18EFD052-B57E-4399-A9C6-905A91B00907}" destId="{1FC5B12F-242B-44C4-856D-9E363EC04778}" srcOrd="0" destOrd="0" presId="urn:microsoft.com/office/officeart/2008/layout/HalfCircleOrganizationChart"/>
    <dgm:cxn modelId="{DF7C80B4-4FD5-4BBB-A451-67EC22903100}" type="presOf" srcId="{56C1EC6B-A42E-4185-AE2F-0CD00F7BC00F}" destId="{3576D870-740F-4BE7-B8C0-A2312E0254E6}" srcOrd="0" destOrd="0" presId="urn:microsoft.com/office/officeart/2008/layout/HalfCircleOrganizationChart"/>
    <dgm:cxn modelId="{63534DB5-481A-44B7-B2A3-75F4FB22C6DB}" type="presOf" srcId="{B651CE57-52E8-4503-B4C9-2DEE76506CE5}" destId="{D2CD53B8-3F9D-49B5-91B8-695031AB1571}" srcOrd="0" destOrd="0" presId="urn:microsoft.com/office/officeart/2008/layout/HalfCircleOrganizationChart"/>
    <dgm:cxn modelId="{AD6C84B8-2049-459C-B292-3265ADDA69DB}" type="presOf" srcId="{B651CE57-52E8-4503-B4C9-2DEE76506CE5}" destId="{0D843749-AA73-4FEE-97F1-2B42771E2784}" srcOrd="1" destOrd="0" presId="urn:microsoft.com/office/officeart/2008/layout/HalfCircleOrganizationChart"/>
    <dgm:cxn modelId="{0428F4B8-525D-458E-8A41-8EB7F1DFA8BA}" type="presOf" srcId="{E3D5A820-50DF-4AAD-B845-6DFEC378D28A}" destId="{852ED505-7CA6-4DCE-8926-C72846935FE4}" srcOrd="1" destOrd="0" presId="urn:microsoft.com/office/officeart/2008/layout/HalfCircleOrganizationChart"/>
    <dgm:cxn modelId="{0FA474BF-F20F-4104-926A-DFE5E4524AE2}" type="presOf" srcId="{A7C60C8B-8A96-4D9E-B933-5E26072B99F7}" destId="{5A786F76-2095-43B1-91BF-A2B5E68F168B}" srcOrd="0" destOrd="0" presId="urn:microsoft.com/office/officeart/2008/layout/HalfCircleOrganizationChart"/>
    <dgm:cxn modelId="{0FE3BCBF-11C1-4653-A4E3-A1182FE0F81C}" srcId="{E3D5A820-50DF-4AAD-B845-6DFEC378D28A}" destId="{925EFC5B-FB9E-4EF5-B66A-80144C48E79E}" srcOrd="5" destOrd="0" parTransId="{FE780D51-7CF0-4083-B698-593E19C6D314}" sibTransId="{F65D45DC-2019-4F6C-A2A4-51850147B00F}"/>
    <dgm:cxn modelId="{C674B0C3-A132-47D1-9D7F-6A3C1C54CDDB}" type="presOf" srcId="{925EFC5B-FB9E-4EF5-B66A-80144C48E79E}" destId="{16A7D8C2-824B-410E-A2E2-745D00575AEC}" srcOrd="0" destOrd="0" presId="urn:microsoft.com/office/officeart/2008/layout/HalfCircleOrganizationChart"/>
    <dgm:cxn modelId="{6B163DC4-41E0-4E87-B714-2B9AD50C6701}" type="presOf" srcId="{FCAAF68B-C404-44E0-8A42-19AFF1D4623E}" destId="{DEFC9A01-2D87-4810-940E-A6EB403C0AFE}" srcOrd="1" destOrd="0" presId="urn:microsoft.com/office/officeart/2008/layout/HalfCircleOrganizationChart"/>
    <dgm:cxn modelId="{11A229CA-E6AF-4CE6-8EA7-28196A15C6FB}" type="presOf" srcId="{E3D5A820-50DF-4AAD-B845-6DFEC378D28A}" destId="{001F0B48-BFD3-4E2C-BEFB-A7BE837F4E87}" srcOrd="0" destOrd="0" presId="urn:microsoft.com/office/officeart/2008/layout/HalfCircleOrganizationChart"/>
    <dgm:cxn modelId="{7E6BE9CE-0F6A-486D-994E-92A05E483750}" srcId="{E3D5A820-50DF-4AAD-B845-6DFEC378D28A}" destId="{FCAAF68B-C404-44E0-8A42-19AFF1D4623E}" srcOrd="3" destOrd="0" parTransId="{4AB9EC96-A3AA-4053-8929-2A80C42DF70C}" sibTransId="{FA936C83-9D66-4E38-99B5-A7D9B6FAFC6D}"/>
    <dgm:cxn modelId="{2BE586E6-34CD-46A4-B222-2F92ABBA358D}" type="presOf" srcId="{51FEF2D1-85EE-4239-9768-1FEBB27D2963}" destId="{256B9FC1-31A6-479C-BB09-653EB86BAE65}" srcOrd="0" destOrd="0" presId="urn:microsoft.com/office/officeart/2008/layout/HalfCircleOrganizationChart"/>
    <dgm:cxn modelId="{CCB09AE8-48CD-4E7C-A1EB-F2FCDAF02402}" type="presOf" srcId="{DC8FCC59-E328-4032-9E95-BACA2FE03EE9}" destId="{C555F697-7A07-49BF-8BD7-7499F3709680}" srcOrd="0" destOrd="0" presId="urn:microsoft.com/office/officeart/2008/layout/HalfCircleOrganizationChart"/>
    <dgm:cxn modelId="{4A8BFCFB-BEB7-4C2F-A773-B90E141C9FEA}" srcId="{E3D5A820-50DF-4AAD-B845-6DFEC378D28A}" destId="{18EFD052-B57E-4399-A9C6-905A91B00907}" srcOrd="0" destOrd="0" parTransId="{DC8FCC59-E328-4032-9E95-BACA2FE03EE9}" sibTransId="{C4C0BE73-2C7D-4BF6-8992-5D1B65B54C86}"/>
    <dgm:cxn modelId="{DD1DC26D-8837-496A-B07F-5B9BE07D91B4}" type="presParOf" srcId="{5A786F76-2095-43B1-91BF-A2B5E68F168B}" destId="{724C3EBF-D183-43BF-AE55-2187B68BE647}" srcOrd="0" destOrd="0" presId="urn:microsoft.com/office/officeart/2008/layout/HalfCircleOrganizationChart"/>
    <dgm:cxn modelId="{9097D044-1D36-4DE1-B16C-D6BADAD07FF8}" type="presParOf" srcId="{724C3EBF-D183-43BF-AE55-2187B68BE647}" destId="{247C9554-E1B6-4365-A6A1-0C511D40F4CF}" srcOrd="0" destOrd="0" presId="urn:microsoft.com/office/officeart/2008/layout/HalfCircleOrganizationChart"/>
    <dgm:cxn modelId="{541E5975-6374-4675-BE0E-A482085B7E76}" type="presParOf" srcId="{247C9554-E1B6-4365-A6A1-0C511D40F4CF}" destId="{001F0B48-BFD3-4E2C-BEFB-A7BE837F4E87}" srcOrd="0" destOrd="0" presId="urn:microsoft.com/office/officeart/2008/layout/HalfCircleOrganizationChart"/>
    <dgm:cxn modelId="{AB17FA7F-4B39-4D05-B334-16E0196E0134}" type="presParOf" srcId="{247C9554-E1B6-4365-A6A1-0C511D40F4CF}" destId="{F36829DA-E8B5-41E2-A547-09715E4EEFE7}" srcOrd="1" destOrd="0" presId="urn:microsoft.com/office/officeart/2008/layout/HalfCircleOrganizationChart"/>
    <dgm:cxn modelId="{E6B75D52-B8D2-41F4-A573-43861A2004DB}" type="presParOf" srcId="{247C9554-E1B6-4365-A6A1-0C511D40F4CF}" destId="{80F2E034-69BA-4BA0-987C-4A43DBC6875F}" srcOrd="2" destOrd="0" presId="urn:microsoft.com/office/officeart/2008/layout/HalfCircleOrganizationChart"/>
    <dgm:cxn modelId="{E6658995-359F-48F6-971C-040ABF250B3E}" type="presParOf" srcId="{247C9554-E1B6-4365-A6A1-0C511D40F4CF}" destId="{852ED505-7CA6-4DCE-8926-C72846935FE4}" srcOrd="3" destOrd="0" presId="urn:microsoft.com/office/officeart/2008/layout/HalfCircleOrganizationChart"/>
    <dgm:cxn modelId="{B82038A7-3A6A-4323-8666-A6F69D292203}" type="presParOf" srcId="{724C3EBF-D183-43BF-AE55-2187B68BE647}" destId="{387CD785-530D-4017-A28D-59B0FA139E9F}" srcOrd="1" destOrd="0" presId="urn:microsoft.com/office/officeart/2008/layout/HalfCircleOrganizationChart"/>
    <dgm:cxn modelId="{BA62F260-1137-4284-9977-606EF45F2B30}" type="presParOf" srcId="{387CD785-530D-4017-A28D-59B0FA139E9F}" destId="{C555F697-7A07-49BF-8BD7-7499F3709680}" srcOrd="0" destOrd="0" presId="urn:microsoft.com/office/officeart/2008/layout/HalfCircleOrganizationChart"/>
    <dgm:cxn modelId="{BE11127F-05C6-444C-998F-BD7B5DDC9174}" type="presParOf" srcId="{387CD785-530D-4017-A28D-59B0FA139E9F}" destId="{3FC18F35-F2E8-4CCD-B0E4-F82DD9EC86DB}" srcOrd="1" destOrd="0" presId="urn:microsoft.com/office/officeart/2008/layout/HalfCircleOrganizationChart"/>
    <dgm:cxn modelId="{96512A53-82FD-4A3C-9D3B-196F0A9065A7}" type="presParOf" srcId="{3FC18F35-F2E8-4CCD-B0E4-F82DD9EC86DB}" destId="{94BB80E9-DFB2-40DA-B006-E5452FC14F5C}" srcOrd="0" destOrd="0" presId="urn:microsoft.com/office/officeart/2008/layout/HalfCircleOrganizationChart"/>
    <dgm:cxn modelId="{0C29B5FC-4382-4FDE-8865-36F14AC27CB9}" type="presParOf" srcId="{94BB80E9-DFB2-40DA-B006-E5452FC14F5C}" destId="{1FC5B12F-242B-44C4-856D-9E363EC04778}" srcOrd="0" destOrd="0" presId="urn:microsoft.com/office/officeart/2008/layout/HalfCircleOrganizationChart"/>
    <dgm:cxn modelId="{79346DB0-1581-4690-8700-C14136F9E757}" type="presParOf" srcId="{94BB80E9-DFB2-40DA-B006-E5452FC14F5C}" destId="{C27A5EDE-6A1F-4644-B299-3058B2B7EE03}" srcOrd="1" destOrd="0" presId="urn:microsoft.com/office/officeart/2008/layout/HalfCircleOrganizationChart"/>
    <dgm:cxn modelId="{1AC9335A-357A-4FD9-8714-595F7AE47D0C}" type="presParOf" srcId="{94BB80E9-DFB2-40DA-B006-E5452FC14F5C}" destId="{92752337-CB25-4104-A681-7C85EB7E28EA}" srcOrd="2" destOrd="0" presId="urn:microsoft.com/office/officeart/2008/layout/HalfCircleOrganizationChart"/>
    <dgm:cxn modelId="{EF1EA1D7-BC0F-4D8F-9AEC-1F3F40F06F86}" type="presParOf" srcId="{94BB80E9-DFB2-40DA-B006-E5452FC14F5C}" destId="{803A86D2-AD30-460B-ADDF-F08673D7510A}" srcOrd="3" destOrd="0" presId="urn:microsoft.com/office/officeart/2008/layout/HalfCircleOrganizationChart"/>
    <dgm:cxn modelId="{89EC753A-2978-40CD-AF49-65D57762C947}" type="presParOf" srcId="{3FC18F35-F2E8-4CCD-B0E4-F82DD9EC86DB}" destId="{002769AC-F675-44DD-9F99-B8C483611535}" srcOrd="1" destOrd="0" presId="urn:microsoft.com/office/officeart/2008/layout/HalfCircleOrganizationChart"/>
    <dgm:cxn modelId="{0B6247B6-8401-413F-9056-2AD14D4A97DC}" type="presParOf" srcId="{3FC18F35-F2E8-4CCD-B0E4-F82DD9EC86DB}" destId="{31F15E0C-843E-4021-A47E-A679ED50610F}" srcOrd="2" destOrd="0" presId="urn:microsoft.com/office/officeart/2008/layout/HalfCircleOrganizationChart"/>
    <dgm:cxn modelId="{07B9B74A-303F-4A82-B3B6-47D035CFD750}" type="presParOf" srcId="{387CD785-530D-4017-A28D-59B0FA139E9F}" destId="{256B9FC1-31A6-479C-BB09-653EB86BAE65}" srcOrd="2" destOrd="0" presId="urn:microsoft.com/office/officeart/2008/layout/HalfCircleOrganizationChart"/>
    <dgm:cxn modelId="{A24F31EB-97C2-46BA-9546-FB9B9ACA975E}" type="presParOf" srcId="{387CD785-530D-4017-A28D-59B0FA139E9F}" destId="{B43328E3-0854-40AC-9158-E8836A0AF014}" srcOrd="3" destOrd="0" presId="urn:microsoft.com/office/officeart/2008/layout/HalfCircleOrganizationChart"/>
    <dgm:cxn modelId="{BDA425AF-F5C1-4BD7-99CF-1D7267EDF93A}" type="presParOf" srcId="{B43328E3-0854-40AC-9158-E8836A0AF014}" destId="{EFC61CBB-50D4-4F16-926F-56F312FD76BA}" srcOrd="0" destOrd="0" presId="urn:microsoft.com/office/officeart/2008/layout/HalfCircleOrganizationChart"/>
    <dgm:cxn modelId="{C2897F3C-53C9-42A3-B48B-82D706BB1AB3}" type="presParOf" srcId="{EFC61CBB-50D4-4F16-926F-56F312FD76BA}" destId="{7A811EC7-6065-4990-849C-28357E8B32BF}" srcOrd="0" destOrd="0" presId="urn:microsoft.com/office/officeart/2008/layout/HalfCircleOrganizationChart"/>
    <dgm:cxn modelId="{6DD07BBF-6E47-4035-BB47-EA071CD962FC}" type="presParOf" srcId="{EFC61CBB-50D4-4F16-926F-56F312FD76BA}" destId="{24565CA2-2ADA-41E4-9571-44FED650D553}" srcOrd="1" destOrd="0" presId="urn:microsoft.com/office/officeart/2008/layout/HalfCircleOrganizationChart"/>
    <dgm:cxn modelId="{ED867FF3-9C2A-4FBA-AC8A-9DB82B468F5E}" type="presParOf" srcId="{EFC61CBB-50D4-4F16-926F-56F312FD76BA}" destId="{8F819FA7-1169-4FFC-A754-5A70FE15D0D5}" srcOrd="2" destOrd="0" presId="urn:microsoft.com/office/officeart/2008/layout/HalfCircleOrganizationChart"/>
    <dgm:cxn modelId="{B0B59779-4A0F-40B0-8A11-2A1FE95EB161}" type="presParOf" srcId="{EFC61CBB-50D4-4F16-926F-56F312FD76BA}" destId="{83ABECD0-E7F5-46EF-B108-6C0B0490333E}" srcOrd="3" destOrd="0" presId="urn:microsoft.com/office/officeart/2008/layout/HalfCircleOrganizationChart"/>
    <dgm:cxn modelId="{644AE5E8-D24A-4A74-9E91-06AA30645D6D}" type="presParOf" srcId="{B43328E3-0854-40AC-9158-E8836A0AF014}" destId="{950FBEC3-616E-4748-8843-4DBA7D6E3E91}" srcOrd="1" destOrd="0" presId="urn:microsoft.com/office/officeart/2008/layout/HalfCircleOrganizationChart"/>
    <dgm:cxn modelId="{3F76E263-7063-4CD8-8640-78E9A3C910D0}" type="presParOf" srcId="{B43328E3-0854-40AC-9158-E8836A0AF014}" destId="{B3EC7261-D566-4B3D-8642-E1F02FBDDEA2}" srcOrd="2" destOrd="0" presId="urn:microsoft.com/office/officeart/2008/layout/HalfCircleOrganizationChart"/>
    <dgm:cxn modelId="{5CF8DA80-65DE-45F5-A7D1-FEF85D71D324}" type="presParOf" srcId="{387CD785-530D-4017-A28D-59B0FA139E9F}" destId="{3576D870-740F-4BE7-B8C0-A2312E0254E6}" srcOrd="4" destOrd="0" presId="urn:microsoft.com/office/officeart/2008/layout/HalfCircleOrganizationChart"/>
    <dgm:cxn modelId="{937C2A4C-CDC8-4927-9F55-E960EAC7620A}" type="presParOf" srcId="{387CD785-530D-4017-A28D-59B0FA139E9F}" destId="{0A9EDBBE-B932-4C5D-BFB9-4A35C1DBF1B3}" srcOrd="5" destOrd="0" presId="urn:microsoft.com/office/officeart/2008/layout/HalfCircleOrganizationChart"/>
    <dgm:cxn modelId="{9178029C-0C76-4657-961C-B31A5373DF67}" type="presParOf" srcId="{0A9EDBBE-B932-4C5D-BFB9-4A35C1DBF1B3}" destId="{60F47542-25D1-4B78-BCF0-A0C7880570E7}" srcOrd="0" destOrd="0" presId="urn:microsoft.com/office/officeart/2008/layout/HalfCircleOrganizationChart"/>
    <dgm:cxn modelId="{23228487-26BC-463E-BDEF-46FBE9B1F824}" type="presParOf" srcId="{60F47542-25D1-4B78-BCF0-A0C7880570E7}" destId="{5358D65D-181C-4286-8069-6DB62FF2DD6A}" srcOrd="0" destOrd="0" presId="urn:microsoft.com/office/officeart/2008/layout/HalfCircleOrganizationChart"/>
    <dgm:cxn modelId="{0B7A4611-C3D0-4778-B1E3-4FFA1B361E14}" type="presParOf" srcId="{60F47542-25D1-4B78-BCF0-A0C7880570E7}" destId="{576DCD33-5816-4115-9280-74F6CBDF4B09}" srcOrd="1" destOrd="0" presId="urn:microsoft.com/office/officeart/2008/layout/HalfCircleOrganizationChart"/>
    <dgm:cxn modelId="{8A8EA571-68B5-4B7A-98C3-BC362816525D}" type="presParOf" srcId="{60F47542-25D1-4B78-BCF0-A0C7880570E7}" destId="{D340E3A5-FADE-41C4-9FB8-E487C622DCF8}" srcOrd="2" destOrd="0" presId="urn:microsoft.com/office/officeart/2008/layout/HalfCircleOrganizationChart"/>
    <dgm:cxn modelId="{77FE1793-908F-4A8A-9F3D-FBCD6EFDF611}" type="presParOf" srcId="{60F47542-25D1-4B78-BCF0-A0C7880570E7}" destId="{E71A0574-3398-4D81-9440-26265078E034}" srcOrd="3" destOrd="0" presId="urn:microsoft.com/office/officeart/2008/layout/HalfCircleOrganizationChart"/>
    <dgm:cxn modelId="{DB780E5F-FB57-4953-89BD-92A27512760C}" type="presParOf" srcId="{0A9EDBBE-B932-4C5D-BFB9-4A35C1DBF1B3}" destId="{32CCD202-0BF9-43D8-81A5-BC155F5094AF}" srcOrd="1" destOrd="0" presId="urn:microsoft.com/office/officeart/2008/layout/HalfCircleOrganizationChart"/>
    <dgm:cxn modelId="{053E37AB-34CA-484E-BE6D-FBADB4AD2880}" type="presParOf" srcId="{0A9EDBBE-B932-4C5D-BFB9-4A35C1DBF1B3}" destId="{FBE5E533-B3A7-4ECF-9E2C-BA1073506618}" srcOrd="2" destOrd="0" presId="urn:microsoft.com/office/officeart/2008/layout/HalfCircleOrganizationChart"/>
    <dgm:cxn modelId="{77502FC4-AC9E-49C0-B7E8-7865608F2FD1}" type="presParOf" srcId="{387CD785-530D-4017-A28D-59B0FA139E9F}" destId="{04B8B5B5-70B6-4669-B188-50676762C3CD}" srcOrd="6" destOrd="0" presId="urn:microsoft.com/office/officeart/2008/layout/HalfCircleOrganizationChart"/>
    <dgm:cxn modelId="{10FAED99-F4DF-442E-8D6F-58EB9A2D8C87}" type="presParOf" srcId="{387CD785-530D-4017-A28D-59B0FA139E9F}" destId="{70B2D350-B432-41FD-8812-1A1B2BBCDD61}" srcOrd="7" destOrd="0" presId="urn:microsoft.com/office/officeart/2008/layout/HalfCircleOrganizationChart"/>
    <dgm:cxn modelId="{9E92640A-8B1B-4CC0-8CF1-D9981B28241F}" type="presParOf" srcId="{70B2D350-B432-41FD-8812-1A1B2BBCDD61}" destId="{29D9236B-13E2-42FB-8FD8-0DFE4E311DE4}" srcOrd="0" destOrd="0" presId="urn:microsoft.com/office/officeart/2008/layout/HalfCircleOrganizationChart"/>
    <dgm:cxn modelId="{6876451E-8683-4DC7-8E53-59DC485196E6}" type="presParOf" srcId="{29D9236B-13E2-42FB-8FD8-0DFE4E311DE4}" destId="{DCD30B64-074A-44DD-9968-7409A1C9B759}" srcOrd="0" destOrd="0" presId="urn:microsoft.com/office/officeart/2008/layout/HalfCircleOrganizationChart"/>
    <dgm:cxn modelId="{F8B11388-DF7F-461E-9D57-55427F7954C4}" type="presParOf" srcId="{29D9236B-13E2-42FB-8FD8-0DFE4E311DE4}" destId="{33038C9D-83D3-4257-954E-0AE0E6C3420E}" srcOrd="1" destOrd="0" presId="urn:microsoft.com/office/officeart/2008/layout/HalfCircleOrganizationChart"/>
    <dgm:cxn modelId="{9034739A-98A9-4808-B706-D50AF4EC8890}" type="presParOf" srcId="{29D9236B-13E2-42FB-8FD8-0DFE4E311DE4}" destId="{1A55EEF8-9D4B-4494-89B8-5962DFA54B85}" srcOrd="2" destOrd="0" presId="urn:microsoft.com/office/officeart/2008/layout/HalfCircleOrganizationChart"/>
    <dgm:cxn modelId="{B351F171-BBAB-41E3-893B-84CBD51BFF2B}" type="presParOf" srcId="{29D9236B-13E2-42FB-8FD8-0DFE4E311DE4}" destId="{DEFC9A01-2D87-4810-940E-A6EB403C0AFE}" srcOrd="3" destOrd="0" presId="urn:microsoft.com/office/officeart/2008/layout/HalfCircleOrganizationChart"/>
    <dgm:cxn modelId="{1B401D14-292A-429E-8885-7703C633B9DB}" type="presParOf" srcId="{70B2D350-B432-41FD-8812-1A1B2BBCDD61}" destId="{D5539429-0725-46CC-B221-48F67B8976F7}" srcOrd="1" destOrd="0" presId="urn:microsoft.com/office/officeart/2008/layout/HalfCircleOrganizationChart"/>
    <dgm:cxn modelId="{6E5B77CB-AF9A-4B7B-A4A6-DE13067FB490}" type="presParOf" srcId="{70B2D350-B432-41FD-8812-1A1B2BBCDD61}" destId="{A27FF823-1170-4D64-AADA-BDBB8A6FAD7E}" srcOrd="2" destOrd="0" presId="urn:microsoft.com/office/officeart/2008/layout/HalfCircleOrganizationChart"/>
    <dgm:cxn modelId="{1CE79EC0-D92E-425D-BA1F-70B3BF11D0C8}" type="presParOf" srcId="{387CD785-530D-4017-A28D-59B0FA139E9F}" destId="{37F2548E-00A8-4873-B39A-192113AC0750}" srcOrd="8" destOrd="0" presId="urn:microsoft.com/office/officeart/2008/layout/HalfCircleOrganizationChart"/>
    <dgm:cxn modelId="{D5A2D650-89D0-4BB6-BBCF-9CBB4BA5E779}" type="presParOf" srcId="{387CD785-530D-4017-A28D-59B0FA139E9F}" destId="{37A5E332-3346-479A-AF73-D4BC6AE32DF3}" srcOrd="9" destOrd="0" presId="urn:microsoft.com/office/officeart/2008/layout/HalfCircleOrganizationChart"/>
    <dgm:cxn modelId="{F82D04BE-0DA2-4CEC-980C-92C8CF319317}" type="presParOf" srcId="{37A5E332-3346-479A-AF73-D4BC6AE32DF3}" destId="{F157BF9C-749B-47E3-B04A-865D81DEAE07}" srcOrd="0" destOrd="0" presId="urn:microsoft.com/office/officeart/2008/layout/HalfCircleOrganizationChart"/>
    <dgm:cxn modelId="{B927ADBD-A6F7-4902-BE3D-29EA4640A2CE}" type="presParOf" srcId="{F157BF9C-749B-47E3-B04A-865D81DEAE07}" destId="{AD5D9373-D4B3-40F6-9D3B-ADE0B2F2EF35}" srcOrd="0" destOrd="0" presId="urn:microsoft.com/office/officeart/2008/layout/HalfCircleOrganizationChart"/>
    <dgm:cxn modelId="{0D426FF9-7BF8-4CF2-9B6B-09C650DEA453}" type="presParOf" srcId="{F157BF9C-749B-47E3-B04A-865D81DEAE07}" destId="{C2AFEE98-D14D-4110-95C3-E0EAC207E074}" srcOrd="1" destOrd="0" presId="urn:microsoft.com/office/officeart/2008/layout/HalfCircleOrganizationChart"/>
    <dgm:cxn modelId="{AF87DA23-42BB-45F3-B048-77B6F7645A5C}" type="presParOf" srcId="{F157BF9C-749B-47E3-B04A-865D81DEAE07}" destId="{7E3FA5AF-8273-4D5A-AEAF-C0228EBA6019}" srcOrd="2" destOrd="0" presId="urn:microsoft.com/office/officeart/2008/layout/HalfCircleOrganizationChart"/>
    <dgm:cxn modelId="{9A691564-BC55-4662-9669-A8084892FF98}" type="presParOf" srcId="{F157BF9C-749B-47E3-B04A-865D81DEAE07}" destId="{681CE00D-9280-40A9-A493-4CAF0B9DFAC9}" srcOrd="3" destOrd="0" presId="urn:microsoft.com/office/officeart/2008/layout/HalfCircleOrganizationChart"/>
    <dgm:cxn modelId="{3BCE78C7-2D5C-4FFC-83DC-EB4ECDA095B4}" type="presParOf" srcId="{37A5E332-3346-479A-AF73-D4BC6AE32DF3}" destId="{6926F670-148D-4C0B-922A-C7ECEE99D01B}" srcOrd="1" destOrd="0" presId="urn:microsoft.com/office/officeart/2008/layout/HalfCircleOrganizationChart"/>
    <dgm:cxn modelId="{9B94DDB1-E63E-495F-BAF5-7463CB424D7B}" type="presParOf" srcId="{37A5E332-3346-479A-AF73-D4BC6AE32DF3}" destId="{AC2A5F33-7EB4-4F49-9FA2-9BBA84875760}" srcOrd="2" destOrd="0" presId="urn:microsoft.com/office/officeart/2008/layout/HalfCircleOrganizationChart"/>
    <dgm:cxn modelId="{7877A8EC-2E0E-4C5F-8C84-7D33174BCFA4}" type="presParOf" srcId="{387CD785-530D-4017-A28D-59B0FA139E9F}" destId="{0E929205-BAC5-48FA-8B3D-5A89C8565322}" srcOrd="10" destOrd="0" presId="urn:microsoft.com/office/officeart/2008/layout/HalfCircleOrganizationChart"/>
    <dgm:cxn modelId="{9C60F221-618C-4A78-B499-6B525AC99616}" type="presParOf" srcId="{387CD785-530D-4017-A28D-59B0FA139E9F}" destId="{9C5F9512-03B4-4717-BD1C-277C076272AB}" srcOrd="11" destOrd="0" presId="urn:microsoft.com/office/officeart/2008/layout/HalfCircleOrganizationChart"/>
    <dgm:cxn modelId="{5DE738C3-ED62-4726-937E-5F689AD2CE8B}" type="presParOf" srcId="{9C5F9512-03B4-4717-BD1C-277C076272AB}" destId="{D8914A2E-D7FB-41D3-AE6F-F1C0B2BDD702}" srcOrd="0" destOrd="0" presId="urn:microsoft.com/office/officeart/2008/layout/HalfCircleOrganizationChart"/>
    <dgm:cxn modelId="{4ED3DBE0-49AA-4AD1-93F5-324C945FE57A}" type="presParOf" srcId="{D8914A2E-D7FB-41D3-AE6F-F1C0B2BDD702}" destId="{16A7D8C2-824B-410E-A2E2-745D00575AEC}" srcOrd="0" destOrd="0" presId="urn:microsoft.com/office/officeart/2008/layout/HalfCircleOrganizationChart"/>
    <dgm:cxn modelId="{E501C164-FCAA-47EC-8489-6E5577BC78BC}" type="presParOf" srcId="{D8914A2E-D7FB-41D3-AE6F-F1C0B2BDD702}" destId="{A6DB0F02-0333-4E7F-9191-B568DF39C91E}" srcOrd="1" destOrd="0" presId="urn:microsoft.com/office/officeart/2008/layout/HalfCircleOrganizationChart"/>
    <dgm:cxn modelId="{F8A3AB27-00A7-4331-9424-B67721A4642D}" type="presParOf" srcId="{D8914A2E-D7FB-41D3-AE6F-F1C0B2BDD702}" destId="{18975A57-35F7-4691-AF85-9356B1F82FAC}" srcOrd="2" destOrd="0" presId="urn:microsoft.com/office/officeart/2008/layout/HalfCircleOrganizationChart"/>
    <dgm:cxn modelId="{F288D125-AD3C-40C5-A827-0C74969F1EEC}" type="presParOf" srcId="{D8914A2E-D7FB-41D3-AE6F-F1C0B2BDD702}" destId="{D0591F6D-FA42-4CC0-8219-BA42C1335979}" srcOrd="3" destOrd="0" presId="urn:microsoft.com/office/officeart/2008/layout/HalfCircleOrganizationChart"/>
    <dgm:cxn modelId="{5C76A6B8-4ABA-4BE1-B9E2-429FFF66F272}" type="presParOf" srcId="{9C5F9512-03B4-4717-BD1C-277C076272AB}" destId="{DA3F63C7-BA7F-4C0E-BCC6-A003BAE8899F}" srcOrd="1" destOrd="0" presId="urn:microsoft.com/office/officeart/2008/layout/HalfCircleOrganizationChart"/>
    <dgm:cxn modelId="{2DCBBAF9-2E84-45FE-A81A-7A7F2442CF51}" type="presParOf" srcId="{9C5F9512-03B4-4717-BD1C-277C076272AB}" destId="{58CFE3C0-8EB7-4520-9C5B-0AAE37BC225B}" srcOrd="2" destOrd="0" presId="urn:microsoft.com/office/officeart/2008/layout/HalfCircleOrganizationChart"/>
    <dgm:cxn modelId="{1FDBBF63-424B-4B47-888A-D1272E57F231}" type="presParOf" srcId="{387CD785-530D-4017-A28D-59B0FA139E9F}" destId="{ED44297F-54B1-46E4-865D-2D1ACC17E040}" srcOrd="12" destOrd="0" presId="urn:microsoft.com/office/officeart/2008/layout/HalfCircleOrganizationChart"/>
    <dgm:cxn modelId="{CC7F05B0-E007-4285-BD81-589B829228B2}" type="presParOf" srcId="{387CD785-530D-4017-A28D-59B0FA139E9F}" destId="{B303AFC6-9433-4A1A-8A3B-A3724C59957A}" srcOrd="13" destOrd="0" presId="urn:microsoft.com/office/officeart/2008/layout/HalfCircleOrganizationChart"/>
    <dgm:cxn modelId="{275E620B-D9E2-490B-B8D0-0FEE49B934B5}" type="presParOf" srcId="{B303AFC6-9433-4A1A-8A3B-A3724C59957A}" destId="{39E76491-B8D5-4037-AF62-1A5C8D6D6831}" srcOrd="0" destOrd="0" presId="urn:microsoft.com/office/officeart/2008/layout/HalfCircleOrganizationChart"/>
    <dgm:cxn modelId="{579FE2C5-5B4F-4934-9A2A-A1F193E6B23A}" type="presParOf" srcId="{39E76491-B8D5-4037-AF62-1A5C8D6D6831}" destId="{D2CD53B8-3F9D-49B5-91B8-695031AB1571}" srcOrd="0" destOrd="0" presId="urn:microsoft.com/office/officeart/2008/layout/HalfCircleOrganizationChart"/>
    <dgm:cxn modelId="{939E9833-6BC8-41EC-B6FD-FAF9FEA1AAF9}" type="presParOf" srcId="{39E76491-B8D5-4037-AF62-1A5C8D6D6831}" destId="{E14C122A-C378-4729-BC1B-C03BE3B9E6DA}" srcOrd="1" destOrd="0" presId="urn:microsoft.com/office/officeart/2008/layout/HalfCircleOrganizationChart"/>
    <dgm:cxn modelId="{F4524296-F016-46CF-BA3C-0A940EDBDD6E}" type="presParOf" srcId="{39E76491-B8D5-4037-AF62-1A5C8D6D6831}" destId="{1FE8277A-D13C-4B2A-822D-BE51A6143B4C}" srcOrd="2" destOrd="0" presId="urn:microsoft.com/office/officeart/2008/layout/HalfCircleOrganizationChart"/>
    <dgm:cxn modelId="{C7365F99-65CB-4341-A659-11A7F8880C8D}" type="presParOf" srcId="{39E76491-B8D5-4037-AF62-1A5C8D6D6831}" destId="{0D843749-AA73-4FEE-97F1-2B42771E2784}" srcOrd="3" destOrd="0" presId="urn:microsoft.com/office/officeart/2008/layout/HalfCircleOrganizationChart"/>
    <dgm:cxn modelId="{1EE4ACC8-D274-4779-B158-6F05534352B1}" type="presParOf" srcId="{B303AFC6-9433-4A1A-8A3B-A3724C59957A}" destId="{E48F6520-95C3-4EC5-8EF2-6D207F7E283E}" srcOrd="1" destOrd="0" presId="urn:microsoft.com/office/officeart/2008/layout/HalfCircleOrganizationChart"/>
    <dgm:cxn modelId="{F6EE7813-AEEA-442F-954D-D7D70550C8C3}" type="presParOf" srcId="{B303AFC6-9433-4A1A-8A3B-A3724C59957A}" destId="{BDE6CAE4-48F1-4276-8310-A0342F77E1DD}" srcOrd="2" destOrd="0" presId="urn:microsoft.com/office/officeart/2008/layout/HalfCircleOrganizationChart"/>
    <dgm:cxn modelId="{FBF47374-1C49-4C7F-8F81-8270D7CF0A15}" type="presParOf" srcId="{724C3EBF-D183-43BF-AE55-2187B68BE647}" destId="{0BF9E968-7609-4BC6-B369-F0FEF52692F8}"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B87660-A3CF-4B12-98F2-F17BEDCF7B4E}">
      <dsp:nvSpPr>
        <dsp:cNvPr id="0" name=""/>
        <dsp:cNvSpPr/>
      </dsp:nvSpPr>
      <dsp:spPr>
        <a:xfrm>
          <a:off x="1306896" y="0"/>
          <a:ext cx="4114173" cy="4114114"/>
        </a:xfrm>
        <a:prstGeom prst="ellipse">
          <a:avLst/>
        </a:prstGeom>
        <a:gradFill rotWithShape="0">
          <a:gsLst>
            <a:gs pos="0">
              <a:schemeClr val="accent5">
                <a:alpha val="50000"/>
                <a:hueOff val="0"/>
                <a:satOff val="0"/>
                <a:lumOff val="0"/>
                <a:alphaOff val="0"/>
                <a:lumMod val="110000"/>
                <a:satMod val="105000"/>
                <a:tint val="67000"/>
              </a:schemeClr>
            </a:gs>
            <a:gs pos="50000">
              <a:schemeClr val="accent5">
                <a:alpha val="50000"/>
                <a:hueOff val="0"/>
                <a:satOff val="0"/>
                <a:lumOff val="0"/>
                <a:alphaOff val="0"/>
                <a:lumMod val="105000"/>
                <a:satMod val="103000"/>
                <a:tint val="73000"/>
              </a:schemeClr>
            </a:gs>
            <a:gs pos="100000">
              <a:schemeClr val="accent5">
                <a:alpha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BUSINESS PLANNING</a:t>
          </a:r>
        </a:p>
        <a:p>
          <a:pPr marL="0" lvl="0" indent="0" algn="ctr" defTabSz="1066800">
            <a:lnSpc>
              <a:spcPct val="90000"/>
            </a:lnSpc>
            <a:spcBef>
              <a:spcPct val="0"/>
            </a:spcBef>
            <a:spcAft>
              <a:spcPct val="35000"/>
            </a:spcAft>
            <a:buNone/>
          </a:pPr>
          <a:r>
            <a:rPr lang="en-US" sz="1600" b="0" kern="1200" dirty="0"/>
            <a:t>Market landscape; business planning; audience identification</a:t>
          </a:r>
        </a:p>
        <a:p>
          <a:pPr marL="0" lvl="0" indent="0" algn="ctr" defTabSz="1066800">
            <a:lnSpc>
              <a:spcPct val="90000"/>
            </a:lnSpc>
            <a:spcBef>
              <a:spcPct val="0"/>
            </a:spcBef>
            <a:spcAft>
              <a:spcPct val="35000"/>
            </a:spcAft>
            <a:buNone/>
          </a:pPr>
          <a:endParaRPr lang="en-US" sz="1200" b="0" kern="1200" dirty="0"/>
        </a:p>
        <a:p>
          <a:pPr marL="0" lvl="0" indent="0" algn="ctr" defTabSz="1066800">
            <a:lnSpc>
              <a:spcPct val="90000"/>
            </a:lnSpc>
            <a:spcBef>
              <a:spcPct val="0"/>
            </a:spcBef>
            <a:spcAft>
              <a:spcPct val="35000"/>
            </a:spcAft>
            <a:buNone/>
          </a:pPr>
          <a:r>
            <a:rPr lang="en-US" sz="1200" b="0" kern="1200" dirty="0"/>
            <a:t>   </a:t>
          </a:r>
        </a:p>
      </dsp:txBody>
      <dsp:txXfrm>
        <a:off x="1909403" y="602498"/>
        <a:ext cx="2909159" cy="2909118"/>
      </dsp:txXfrm>
    </dsp:sp>
    <dsp:sp modelId="{638333A5-85A4-4CF5-B45B-8CD875AC50D7}">
      <dsp:nvSpPr>
        <dsp:cNvPr id="0" name=""/>
        <dsp:cNvSpPr/>
      </dsp:nvSpPr>
      <dsp:spPr>
        <a:xfrm>
          <a:off x="3058953" y="2743885"/>
          <a:ext cx="4114173" cy="4114114"/>
        </a:xfrm>
        <a:prstGeom prst="ellipse">
          <a:avLst/>
        </a:prstGeom>
        <a:gradFill rotWithShape="0">
          <a:gsLst>
            <a:gs pos="0">
              <a:schemeClr val="accent5">
                <a:alpha val="50000"/>
                <a:hueOff val="-3379271"/>
                <a:satOff val="-8710"/>
                <a:lumOff val="-5883"/>
                <a:alphaOff val="0"/>
                <a:lumMod val="110000"/>
                <a:satMod val="105000"/>
                <a:tint val="67000"/>
              </a:schemeClr>
            </a:gs>
            <a:gs pos="50000">
              <a:schemeClr val="accent5">
                <a:alpha val="50000"/>
                <a:hueOff val="-3379271"/>
                <a:satOff val="-8710"/>
                <a:lumOff val="-5883"/>
                <a:alphaOff val="0"/>
                <a:lumMod val="105000"/>
                <a:satMod val="103000"/>
                <a:tint val="73000"/>
              </a:schemeClr>
            </a:gs>
            <a:gs pos="100000">
              <a:schemeClr val="accent5">
                <a:alpha val="50000"/>
                <a:hueOff val="-3379271"/>
                <a:satOff val="-8710"/>
                <a:lumOff val="-5883"/>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endParaRPr lang="en-US" sz="2400" b="1" kern="1200" dirty="0">
            <a:latin typeface="Calibri" panose="020F0502020204030204"/>
            <a:ea typeface="+mn-ea"/>
            <a:cs typeface="+mn-cs"/>
          </a:endParaRPr>
        </a:p>
        <a:p>
          <a:pPr marL="0" lvl="0" indent="0" algn="ctr" defTabSz="1066800">
            <a:lnSpc>
              <a:spcPct val="90000"/>
            </a:lnSpc>
            <a:spcBef>
              <a:spcPct val="0"/>
            </a:spcBef>
            <a:spcAft>
              <a:spcPct val="35000"/>
            </a:spcAft>
            <a:buNone/>
          </a:pPr>
          <a:r>
            <a:rPr lang="en-US" sz="2400" b="1" kern="1200" dirty="0">
              <a:latin typeface="Calibri" panose="020F0502020204030204"/>
              <a:ea typeface="+mn-ea"/>
              <a:cs typeface="+mn-cs"/>
            </a:rPr>
            <a:t>DESIGN AND USER EXPERIENCE</a:t>
          </a:r>
        </a:p>
        <a:p>
          <a:pPr marL="0" lvl="0" indent="0" algn="ctr" defTabSz="1066800">
            <a:lnSpc>
              <a:spcPct val="90000"/>
            </a:lnSpc>
            <a:spcBef>
              <a:spcPct val="0"/>
            </a:spcBef>
            <a:spcAft>
              <a:spcPct val="35000"/>
            </a:spcAft>
            <a:buNone/>
          </a:pPr>
          <a:r>
            <a:rPr lang="en-US" sz="1600" b="0" kern="1200" dirty="0">
              <a:latin typeface="Calibri" panose="020F0502020204030204"/>
              <a:ea typeface="+mn-ea"/>
              <a:cs typeface="+mn-cs"/>
            </a:rPr>
            <a:t>Feature ideation; user feedback</a:t>
          </a:r>
        </a:p>
        <a:p>
          <a:pPr marL="0" lvl="0" indent="0" algn="ctr" defTabSz="1066800">
            <a:lnSpc>
              <a:spcPct val="90000"/>
            </a:lnSpc>
            <a:spcBef>
              <a:spcPct val="0"/>
            </a:spcBef>
            <a:spcAft>
              <a:spcPct val="35000"/>
            </a:spcAft>
            <a:buNone/>
          </a:pPr>
          <a:endParaRPr lang="en-US" sz="1200" b="0" kern="1200" dirty="0">
            <a:latin typeface="Calibri" panose="020F0502020204030204"/>
            <a:ea typeface="+mn-ea"/>
            <a:cs typeface="+mn-cs"/>
          </a:endParaRPr>
        </a:p>
      </dsp:txBody>
      <dsp:txXfrm>
        <a:off x="3661460" y="3346383"/>
        <a:ext cx="2909159" cy="2909118"/>
      </dsp:txXfrm>
    </dsp:sp>
    <dsp:sp modelId="{7C3A12EC-1908-4CF6-9417-E762EF3E880E}">
      <dsp:nvSpPr>
        <dsp:cNvPr id="0" name=""/>
        <dsp:cNvSpPr/>
      </dsp:nvSpPr>
      <dsp:spPr>
        <a:xfrm>
          <a:off x="4859481" y="0"/>
          <a:ext cx="4114173" cy="4114114"/>
        </a:xfrm>
        <a:prstGeom prst="ellipse">
          <a:avLst/>
        </a:prstGeom>
        <a:gradFill rotWithShape="0">
          <a:gsLst>
            <a:gs pos="0">
              <a:schemeClr val="accent5">
                <a:alpha val="50000"/>
                <a:hueOff val="-6758543"/>
                <a:satOff val="-17419"/>
                <a:lumOff val="-11765"/>
                <a:alphaOff val="0"/>
                <a:lumMod val="110000"/>
                <a:satMod val="105000"/>
                <a:tint val="67000"/>
              </a:schemeClr>
            </a:gs>
            <a:gs pos="50000">
              <a:schemeClr val="accent5">
                <a:alpha val="50000"/>
                <a:hueOff val="-6758543"/>
                <a:satOff val="-17419"/>
                <a:lumOff val="-11765"/>
                <a:alphaOff val="0"/>
                <a:lumMod val="105000"/>
                <a:satMod val="103000"/>
                <a:tint val="73000"/>
              </a:schemeClr>
            </a:gs>
            <a:gs pos="100000">
              <a:schemeClr val="accent5">
                <a:alpha val="50000"/>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Calibri" panose="020F0502020204030204"/>
              <a:ea typeface="+mn-ea"/>
              <a:cs typeface="+mn-cs"/>
            </a:rPr>
            <a:t>TARGET AUDIENCE</a:t>
          </a:r>
        </a:p>
        <a:p>
          <a:pPr marL="0" lvl="0" indent="0" algn="ctr" defTabSz="1066800">
            <a:lnSpc>
              <a:spcPct val="90000"/>
            </a:lnSpc>
            <a:spcBef>
              <a:spcPct val="0"/>
            </a:spcBef>
            <a:spcAft>
              <a:spcPct val="35000"/>
            </a:spcAft>
            <a:buNone/>
          </a:pPr>
          <a:r>
            <a:rPr lang="en-US" sz="1600" b="0" kern="1200" dirty="0">
              <a:latin typeface="Calibri" panose="020F0502020204030204"/>
              <a:ea typeface="+mn-ea"/>
              <a:cs typeface="+mn-cs"/>
            </a:rPr>
            <a:t>Customer definition, identification, needs &amp; opportunities</a:t>
          </a:r>
        </a:p>
        <a:p>
          <a:pPr marL="0" lvl="0" indent="0" algn="ctr" defTabSz="1066800">
            <a:lnSpc>
              <a:spcPct val="90000"/>
            </a:lnSpc>
            <a:spcBef>
              <a:spcPct val="0"/>
            </a:spcBef>
            <a:spcAft>
              <a:spcPct val="35000"/>
            </a:spcAft>
            <a:buNone/>
          </a:pPr>
          <a:endParaRPr lang="en-US" sz="1200" b="0" kern="1200" dirty="0">
            <a:latin typeface="Calibri" panose="020F0502020204030204"/>
            <a:ea typeface="+mn-ea"/>
            <a:cs typeface="+mn-cs"/>
          </a:endParaRPr>
        </a:p>
        <a:p>
          <a:pPr marL="0" lvl="0" indent="0" algn="ctr" defTabSz="1066800">
            <a:lnSpc>
              <a:spcPct val="90000"/>
            </a:lnSpc>
            <a:spcBef>
              <a:spcPct val="0"/>
            </a:spcBef>
            <a:spcAft>
              <a:spcPct val="35000"/>
            </a:spcAft>
            <a:buNone/>
          </a:pPr>
          <a:endParaRPr lang="en-US" sz="2400" b="1" kern="1200" dirty="0">
            <a:latin typeface="Calibri" panose="020F0502020204030204"/>
            <a:ea typeface="+mn-ea"/>
            <a:cs typeface="+mn-cs"/>
          </a:endParaRPr>
        </a:p>
      </dsp:txBody>
      <dsp:txXfrm>
        <a:off x="5461988" y="602498"/>
        <a:ext cx="2909159" cy="29091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5EC51B-E18E-4C2D-ABC0-6ABB654078EB}">
      <dsp:nvSpPr>
        <dsp:cNvPr id="0" name=""/>
        <dsp:cNvSpPr/>
      </dsp:nvSpPr>
      <dsp:spPr>
        <a:xfrm>
          <a:off x="10647986" y="2805093"/>
          <a:ext cx="571024" cy="3715642"/>
        </a:xfrm>
        <a:custGeom>
          <a:avLst/>
          <a:gdLst/>
          <a:ahLst/>
          <a:cxnLst/>
          <a:rect l="0" t="0" r="0" b="0"/>
          <a:pathLst>
            <a:path>
              <a:moveTo>
                <a:pt x="0" y="0"/>
              </a:moveTo>
              <a:lnTo>
                <a:pt x="0" y="3715642"/>
              </a:lnTo>
              <a:lnTo>
                <a:pt x="571024" y="371564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9241F3C-F754-46BF-B41C-15B32EA151BF}">
      <dsp:nvSpPr>
        <dsp:cNvPr id="0" name=""/>
        <dsp:cNvSpPr/>
      </dsp:nvSpPr>
      <dsp:spPr>
        <a:xfrm>
          <a:off x="10647986" y="2805093"/>
          <a:ext cx="571024" cy="3137110"/>
        </a:xfrm>
        <a:custGeom>
          <a:avLst/>
          <a:gdLst/>
          <a:ahLst/>
          <a:cxnLst/>
          <a:rect l="0" t="0" r="0" b="0"/>
          <a:pathLst>
            <a:path>
              <a:moveTo>
                <a:pt x="0" y="0"/>
              </a:moveTo>
              <a:lnTo>
                <a:pt x="0" y="3137110"/>
              </a:lnTo>
              <a:lnTo>
                <a:pt x="571024" y="31371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97E01AC-4AAC-47D6-A942-3AA6D8F76B21}">
      <dsp:nvSpPr>
        <dsp:cNvPr id="0" name=""/>
        <dsp:cNvSpPr/>
      </dsp:nvSpPr>
      <dsp:spPr>
        <a:xfrm>
          <a:off x="10647986" y="2805093"/>
          <a:ext cx="571024" cy="2558578"/>
        </a:xfrm>
        <a:custGeom>
          <a:avLst/>
          <a:gdLst/>
          <a:ahLst/>
          <a:cxnLst/>
          <a:rect l="0" t="0" r="0" b="0"/>
          <a:pathLst>
            <a:path>
              <a:moveTo>
                <a:pt x="0" y="0"/>
              </a:moveTo>
              <a:lnTo>
                <a:pt x="0" y="2558578"/>
              </a:lnTo>
              <a:lnTo>
                <a:pt x="571024" y="255857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8718B8-FABA-48D2-B3F7-948C893EF003}">
      <dsp:nvSpPr>
        <dsp:cNvPr id="0" name=""/>
        <dsp:cNvSpPr/>
      </dsp:nvSpPr>
      <dsp:spPr>
        <a:xfrm>
          <a:off x="10647986" y="2805093"/>
          <a:ext cx="571024" cy="1980046"/>
        </a:xfrm>
        <a:custGeom>
          <a:avLst/>
          <a:gdLst/>
          <a:ahLst/>
          <a:cxnLst/>
          <a:rect l="0" t="0" r="0" b="0"/>
          <a:pathLst>
            <a:path>
              <a:moveTo>
                <a:pt x="0" y="0"/>
              </a:moveTo>
              <a:lnTo>
                <a:pt x="0" y="1980046"/>
              </a:lnTo>
              <a:lnTo>
                <a:pt x="571024" y="198004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D74DE51-5057-44D3-AB82-C4063247C464}">
      <dsp:nvSpPr>
        <dsp:cNvPr id="0" name=""/>
        <dsp:cNvSpPr/>
      </dsp:nvSpPr>
      <dsp:spPr>
        <a:xfrm>
          <a:off x="10647986" y="2805093"/>
          <a:ext cx="571024" cy="1401514"/>
        </a:xfrm>
        <a:custGeom>
          <a:avLst/>
          <a:gdLst/>
          <a:ahLst/>
          <a:cxnLst/>
          <a:rect l="0" t="0" r="0" b="0"/>
          <a:pathLst>
            <a:path>
              <a:moveTo>
                <a:pt x="0" y="0"/>
              </a:moveTo>
              <a:lnTo>
                <a:pt x="0" y="1401514"/>
              </a:lnTo>
              <a:lnTo>
                <a:pt x="571024" y="140151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51E82AC-F163-4BF4-9123-7F226F7E16B2}">
      <dsp:nvSpPr>
        <dsp:cNvPr id="0" name=""/>
        <dsp:cNvSpPr/>
      </dsp:nvSpPr>
      <dsp:spPr>
        <a:xfrm>
          <a:off x="10647986" y="2805093"/>
          <a:ext cx="571024" cy="822982"/>
        </a:xfrm>
        <a:custGeom>
          <a:avLst/>
          <a:gdLst/>
          <a:ahLst/>
          <a:cxnLst/>
          <a:rect l="0" t="0" r="0" b="0"/>
          <a:pathLst>
            <a:path>
              <a:moveTo>
                <a:pt x="0" y="0"/>
              </a:moveTo>
              <a:lnTo>
                <a:pt x="0" y="822982"/>
              </a:lnTo>
              <a:lnTo>
                <a:pt x="571024" y="82298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068D22C-8DBB-4FF8-AC75-E61B60CA552D}">
      <dsp:nvSpPr>
        <dsp:cNvPr id="0" name=""/>
        <dsp:cNvSpPr/>
      </dsp:nvSpPr>
      <dsp:spPr>
        <a:xfrm>
          <a:off x="10647986" y="2805093"/>
          <a:ext cx="571024" cy="244450"/>
        </a:xfrm>
        <a:custGeom>
          <a:avLst/>
          <a:gdLst/>
          <a:ahLst/>
          <a:cxnLst/>
          <a:rect l="0" t="0" r="0" b="0"/>
          <a:pathLst>
            <a:path>
              <a:moveTo>
                <a:pt x="0" y="0"/>
              </a:moveTo>
              <a:lnTo>
                <a:pt x="0" y="244450"/>
              </a:lnTo>
              <a:lnTo>
                <a:pt x="571024" y="24445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D065DAF-928A-4FE7-8D88-E66E29F1F009}">
      <dsp:nvSpPr>
        <dsp:cNvPr id="0" name=""/>
        <dsp:cNvSpPr/>
      </dsp:nvSpPr>
      <dsp:spPr>
        <a:xfrm>
          <a:off x="6060079" y="1814084"/>
          <a:ext cx="4587906" cy="171115"/>
        </a:xfrm>
        <a:custGeom>
          <a:avLst/>
          <a:gdLst/>
          <a:ahLst/>
          <a:cxnLst/>
          <a:rect l="0" t="0" r="0" b="0"/>
          <a:pathLst>
            <a:path>
              <a:moveTo>
                <a:pt x="0" y="0"/>
              </a:moveTo>
              <a:lnTo>
                <a:pt x="0" y="85557"/>
              </a:lnTo>
              <a:lnTo>
                <a:pt x="4587906" y="85557"/>
              </a:lnTo>
              <a:lnTo>
                <a:pt x="4587906" y="1711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4DCBB34-130A-4D4C-968C-9AEE81AF95E0}">
      <dsp:nvSpPr>
        <dsp:cNvPr id="0" name=""/>
        <dsp:cNvSpPr/>
      </dsp:nvSpPr>
      <dsp:spPr>
        <a:xfrm>
          <a:off x="8354032" y="2805093"/>
          <a:ext cx="571024" cy="2064715"/>
        </a:xfrm>
        <a:custGeom>
          <a:avLst/>
          <a:gdLst/>
          <a:ahLst/>
          <a:cxnLst/>
          <a:rect l="0" t="0" r="0" b="0"/>
          <a:pathLst>
            <a:path>
              <a:moveTo>
                <a:pt x="0" y="0"/>
              </a:moveTo>
              <a:lnTo>
                <a:pt x="0" y="2064715"/>
              </a:lnTo>
              <a:lnTo>
                <a:pt x="571024" y="20647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2F1FD22-20C8-454E-A28E-A9EC0CC35ECD}">
      <dsp:nvSpPr>
        <dsp:cNvPr id="0" name=""/>
        <dsp:cNvSpPr/>
      </dsp:nvSpPr>
      <dsp:spPr>
        <a:xfrm>
          <a:off x="8354032" y="2805093"/>
          <a:ext cx="571024" cy="1486183"/>
        </a:xfrm>
        <a:custGeom>
          <a:avLst/>
          <a:gdLst/>
          <a:ahLst/>
          <a:cxnLst/>
          <a:rect l="0" t="0" r="0" b="0"/>
          <a:pathLst>
            <a:path>
              <a:moveTo>
                <a:pt x="0" y="0"/>
              </a:moveTo>
              <a:lnTo>
                <a:pt x="0" y="1486183"/>
              </a:lnTo>
              <a:lnTo>
                <a:pt x="571024" y="148618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54B1BF0-2D47-4858-A5C1-642832462A08}">
      <dsp:nvSpPr>
        <dsp:cNvPr id="0" name=""/>
        <dsp:cNvSpPr/>
      </dsp:nvSpPr>
      <dsp:spPr>
        <a:xfrm>
          <a:off x="8354032" y="2805093"/>
          <a:ext cx="571024" cy="907651"/>
        </a:xfrm>
        <a:custGeom>
          <a:avLst/>
          <a:gdLst/>
          <a:ahLst/>
          <a:cxnLst/>
          <a:rect l="0" t="0" r="0" b="0"/>
          <a:pathLst>
            <a:path>
              <a:moveTo>
                <a:pt x="0" y="0"/>
              </a:moveTo>
              <a:lnTo>
                <a:pt x="0" y="907651"/>
              </a:lnTo>
              <a:lnTo>
                <a:pt x="571024" y="90765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A885917-86BD-4069-AA7B-CB3DB499CAE3}">
      <dsp:nvSpPr>
        <dsp:cNvPr id="0" name=""/>
        <dsp:cNvSpPr/>
      </dsp:nvSpPr>
      <dsp:spPr>
        <a:xfrm>
          <a:off x="8354032" y="2805093"/>
          <a:ext cx="577892" cy="294405"/>
        </a:xfrm>
        <a:custGeom>
          <a:avLst/>
          <a:gdLst/>
          <a:ahLst/>
          <a:cxnLst/>
          <a:rect l="0" t="0" r="0" b="0"/>
          <a:pathLst>
            <a:path>
              <a:moveTo>
                <a:pt x="0" y="0"/>
              </a:moveTo>
              <a:lnTo>
                <a:pt x="0" y="294405"/>
              </a:lnTo>
              <a:lnTo>
                <a:pt x="577892" y="29440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BD9ACE1-B1FF-4F0F-8057-346D760C0616}">
      <dsp:nvSpPr>
        <dsp:cNvPr id="0" name=""/>
        <dsp:cNvSpPr/>
      </dsp:nvSpPr>
      <dsp:spPr>
        <a:xfrm>
          <a:off x="6060079" y="1814084"/>
          <a:ext cx="2293953" cy="171115"/>
        </a:xfrm>
        <a:custGeom>
          <a:avLst/>
          <a:gdLst/>
          <a:ahLst/>
          <a:cxnLst/>
          <a:rect l="0" t="0" r="0" b="0"/>
          <a:pathLst>
            <a:path>
              <a:moveTo>
                <a:pt x="0" y="0"/>
              </a:moveTo>
              <a:lnTo>
                <a:pt x="0" y="85557"/>
              </a:lnTo>
              <a:lnTo>
                <a:pt x="2293953" y="85557"/>
              </a:lnTo>
              <a:lnTo>
                <a:pt x="2293953" y="1711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B8096E1-3294-45A7-80D8-77FB078BB8F2}">
      <dsp:nvSpPr>
        <dsp:cNvPr id="0" name=""/>
        <dsp:cNvSpPr/>
      </dsp:nvSpPr>
      <dsp:spPr>
        <a:xfrm>
          <a:off x="6014359" y="1814084"/>
          <a:ext cx="91440" cy="171115"/>
        </a:xfrm>
        <a:custGeom>
          <a:avLst/>
          <a:gdLst/>
          <a:ahLst/>
          <a:cxnLst/>
          <a:rect l="0" t="0" r="0" b="0"/>
          <a:pathLst>
            <a:path>
              <a:moveTo>
                <a:pt x="45720" y="0"/>
              </a:moveTo>
              <a:lnTo>
                <a:pt x="45720" y="1711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57B4780-A0B6-4DD2-AF93-A5887112848F}">
      <dsp:nvSpPr>
        <dsp:cNvPr id="0" name=""/>
        <dsp:cNvSpPr/>
      </dsp:nvSpPr>
      <dsp:spPr>
        <a:xfrm>
          <a:off x="3766126" y="1814084"/>
          <a:ext cx="2293953" cy="171115"/>
        </a:xfrm>
        <a:custGeom>
          <a:avLst/>
          <a:gdLst/>
          <a:ahLst/>
          <a:cxnLst/>
          <a:rect l="0" t="0" r="0" b="0"/>
          <a:pathLst>
            <a:path>
              <a:moveTo>
                <a:pt x="2293953" y="0"/>
              </a:moveTo>
              <a:lnTo>
                <a:pt x="2293953" y="85557"/>
              </a:lnTo>
              <a:lnTo>
                <a:pt x="0" y="85557"/>
              </a:lnTo>
              <a:lnTo>
                <a:pt x="0" y="1711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3951049-DDF9-4E8C-9F74-DC9019EBC141}">
      <dsp:nvSpPr>
        <dsp:cNvPr id="0" name=""/>
        <dsp:cNvSpPr/>
      </dsp:nvSpPr>
      <dsp:spPr>
        <a:xfrm>
          <a:off x="1472173" y="1814084"/>
          <a:ext cx="4587906" cy="171115"/>
        </a:xfrm>
        <a:custGeom>
          <a:avLst/>
          <a:gdLst/>
          <a:ahLst/>
          <a:cxnLst/>
          <a:rect l="0" t="0" r="0" b="0"/>
          <a:pathLst>
            <a:path>
              <a:moveTo>
                <a:pt x="4587906" y="0"/>
              </a:moveTo>
              <a:lnTo>
                <a:pt x="4587906" y="85557"/>
              </a:lnTo>
              <a:lnTo>
                <a:pt x="0" y="85557"/>
              </a:lnTo>
              <a:lnTo>
                <a:pt x="0" y="17111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CE377F-2D40-47D4-813A-3B3C035D20EB}">
      <dsp:nvSpPr>
        <dsp:cNvPr id="0" name=""/>
        <dsp:cNvSpPr/>
      </dsp:nvSpPr>
      <dsp:spPr>
        <a:xfrm>
          <a:off x="6014359" y="823075"/>
          <a:ext cx="91440" cy="171115"/>
        </a:xfrm>
        <a:custGeom>
          <a:avLst/>
          <a:gdLst/>
          <a:ahLst/>
          <a:cxnLst/>
          <a:rect l="0" t="0" r="0" b="0"/>
          <a:pathLst>
            <a:path>
              <a:moveTo>
                <a:pt x="45720" y="0"/>
              </a:moveTo>
              <a:lnTo>
                <a:pt x="45720" y="17111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5EEBC8-91FC-4B51-854D-70DFE7072FFD}">
      <dsp:nvSpPr>
        <dsp:cNvPr id="0" name=""/>
        <dsp:cNvSpPr/>
      </dsp:nvSpPr>
      <dsp:spPr>
        <a:xfrm>
          <a:off x="5529370" y="3181"/>
          <a:ext cx="1061419" cy="81989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88980F8-7BEB-419F-81EC-C20A6B8E65DB}">
      <dsp:nvSpPr>
        <dsp:cNvPr id="0" name=""/>
        <dsp:cNvSpPr/>
      </dsp:nvSpPr>
      <dsp:spPr>
        <a:xfrm>
          <a:off x="5529370" y="3181"/>
          <a:ext cx="1061419" cy="81989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032CB27-F73C-40E7-B826-159A706E45EE}">
      <dsp:nvSpPr>
        <dsp:cNvPr id="0" name=""/>
        <dsp:cNvSpPr/>
      </dsp:nvSpPr>
      <dsp:spPr>
        <a:xfrm>
          <a:off x="4998660" y="150762"/>
          <a:ext cx="2122838" cy="52473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Segoe UI Light" panose="020B0502040204020203" pitchFamily="34" charset="0"/>
              <a:cs typeface="Segoe UI Light" panose="020B0502040204020203" pitchFamily="34" charset="0"/>
            </a:rPr>
            <a:t>Jordi Ribas</a:t>
          </a:r>
        </a:p>
      </dsp:txBody>
      <dsp:txXfrm>
        <a:off x="4998660" y="150762"/>
        <a:ext cx="2122838" cy="524732"/>
      </dsp:txXfrm>
    </dsp:sp>
    <dsp:sp modelId="{F671B8B6-B002-45BE-A16A-C8E423550B8E}">
      <dsp:nvSpPr>
        <dsp:cNvPr id="0" name=""/>
        <dsp:cNvSpPr/>
      </dsp:nvSpPr>
      <dsp:spPr>
        <a:xfrm>
          <a:off x="5529370" y="994190"/>
          <a:ext cx="1061419" cy="81989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5B4431D-80F5-4988-844D-00D98212648D}">
      <dsp:nvSpPr>
        <dsp:cNvPr id="0" name=""/>
        <dsp:cNvSpPr/>
      </dsp:nvSpPr>
      <dsp:spPr>
        <a:xfrm>
          <a:off x="5529370" y="994190"/>
          <a:ext cx="1061419" cy="81989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F65E95B-69B5-49CA-93F0-B78BADA85680}">
      <dsp:nvSpPr>
        <dsp:cNvPr id="0" name=""/>
        <dsp:cNvSpPr/>
      </dsp:nvSpPr>
      <dsp:spPr>
        <a:xfrm>
          <a:off x="4998660" y="1141771"/>
          <a:ext cx="2122838" cy="52473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Segoe UI Light" panose="020B0502040204020203" pitchFamily="34" charset="0"/>
              <a:cs typeface="Segoe UI Light" panose="020B0502040204020203" pitchFamily="34" charset="0"/>
            </a:rPr>
            <a:t>Emma Williams</a:t>
          </a:r>
        </a:p>
      </dsp:txBody>
      <dsp:txXfrm>
        <a:off x="4998660" y="1141771"/>
        <a:ext cx="2122838" cy="524732"/>
      </dsp:txXfrm>
    </dsp:sp>
    <dsp:sp modelId="{9A0F3CA5-A3D9-404A-A27E-558775D4BCC8}">
      <dsp:nvSpPr>
        <dsp:cNvPr id="0" name=""/>
        <dsp:cNvSpPr/>
      </dsp:nvSpPr>
      <dsp:spPr>
        <a:xfrm>
          <a:off x="941463" y="1985199"/>
          <a:ext cx="1061419" cy="81989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7B64E53-C8B3-4BE9-AD1E-39E5AA352C56}">
      <dsp:nvSpPr>
        <dsp:cNvPr id="0" name=""/>
        <dsp:cNvSpPr/>
      </dsp:nvSpPr>
      <dsp:spPr>
        <a:xfrm>
          <a:off x="941463" y="1985199"/>
          <a:ext cx="1061419" cy="81989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16BCD5-5143-4BE0-B2D7-7E98C2C16D55}">
      <dsp:nvSpPr>
        <dsp:cNvPr id="0" name=""/>
        <dsp:cNvSpPr/>
      </dsp:nvSpPr>
      <dsp:spPr>
        <a:xfrm>
          <a:off x="410754" y="2132780"/>
          <a:ext cx="2122838" cy="52473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Segoe UI Light" panose="020B0502040204020203" pitchFamily="34" charset="0"/>
              <a:cs typeface="Segoe UI Light" panose="020B0502040204020203" pitchFamily="34" charset="0"/>
            </a:rPr>
            <a:t>Kristina Behr</a:t>
          </a:r>
        </a:p>
      </dsp:txBody>
      <dsp:txXfrm>
        <a:off x="410754" y="2132780"/>
        <a:ext cx="2122838" cy="524732"/>
      </dsp:txXfrm>
    </dsp:sp>
    <dsp:sp modelId="{4F3E7B75-6E29-41DF-A121-7FA771233ADE}">
      <dsp:nvSpPr>
        <dsp:cNvPr id="0" name=""/>
        <dsp:cNvSpPr/>
      </dsp:nvSpPr>
      <dsp:spPr>
        <a:xfrm>
          <a:off x="3235416" y="1985199"/>
          <a:ext cx="1061419" cy="81989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614BDB-58FA-4DD8-B900-63080238E63E}">
      <dsp:nvSpPr>
        <dsp:cNvPr id="0" name=""/>
        <dsp:cNvSpPr/>
      </dsp:nvSpPr>
      <dsp:spPr>
        <a:xfrm>
          <a:off x="3235416" y="1985199"/>
          <a:ext cx="1061419" cy="81989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6B353D9-F40F-4FD9-92AF-C3F68981AC1F}">
      <dsp:nvSpPr>
        <dsp:cNvPr id="0" name=""/>
        <dsp:cNvSpPr/>
      </dsp:nvSpPr>
      <dsp:spPr>
        <a:xfrm>
          <a:off x="2704707" y="2132780"/>
          <a:ext cx="2122838" cy="52473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Segoe UI Light" panose="020B0502040204020203" pitchFamily="34" charset="0"/>
              <a:cs typeface="Segoe UI Light" panose="020B0502040204020203" pitchFamily="34" charset="0"/>
            </a:rPr>
            <a:t>Kathy Caricaburu</a:t>
          </a:r>
        </a:p>
      </dsp:txBody>
      <dsp:txXfrm>
        <a:off x="2704707" y="2132780"/>
        <a:ext cx="2122838" cy="524732"/>
      </dsp:txXfrm>
    </dsp:sp>
    <dsp:sp modelId="{3FBE0DFB-9E14-4CCB-A5B3-51250157059D}">
      <dsp:nvSpPr>
        <dsp:cNvPr id="0" name=""/>
        <dsp:cNvSpPr/>
      </dsp:nvSpPr>
      <dsp:spPr>
        <a:xfrm>
          <a:off x="5529370" y="1985199"/>
          <a:ext cx="1061419" cy="81989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E8EF24A-BDCD-4124-88CF-B169D599DF68}">
      <dsp:nvSpPr>
        <dsp:cNvPr id="0" name=""/>
        <dsp:cNvSpPr/>
      </dsp:nvSpPr>
      <dsp:spPr>
        <a:xfrm>
          <a:off x="5529370" y="1985199"/>
          <a:ext cx="1061419" cy="81989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1C9EF1C-2E27-41CF-8919-91719CC91D47}">
      <dsp:nvSpPr>
        <dsp:cNvPr id="0" name=""/>
        <dsp:cNvSpPr/>
      </dsp:nvSpPr>
      <dsp:spPr>
        <a:xfrm>
          <a:off x="4998660" y="2132780"/>
          <a:ext cx="2122838" cy="52473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Segoe UI Light" panose="020B0502040204020203" pitchFamily="34" charset="0"/>
              <a:cs typeface="Segoe UI Light" panose="020B0502040204020203" pitchFamily="34" charset="0"/>
            </a:rPr>
            <a:t>Cyrus Kanga</a:t>
          </a:r>
        </a:p>
      </dsp:txBody>
      <dsp:txXfrm>
        <a:off x="4998660" y="2132780"/>
        <a:ext cx="2122838" cy="524732"/>
      </dsp:txXfrm>
    </dsp:sp>
    <dsp:sp modelId="{4565294B-8379-4787-9DC4-E94F6443A14B}">
      <dsp:nvSpPr>
        <dsp:cNvPr id="0" name=""/>
        <dsp:cNvSpPr/>
      </dsp:nvSpPr>
      <dsp:spPr>
        <a:xfrm>
          <a:off x="7823323" y="1985199"/>
          <a:ext cx="1061419" cy="81989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59A87B9-65EC-40A7-BFD2-B5E155480FAD}">
      <dsp:nvSpPr>
        <dsp:cNvPr id="0" name=""/>
        <dsp:cNvSpPr/>
      </dsp:nvSpPr>
      <dsp:spPr>
        <a:xfrm>
          <a:off x="7823323" y="1985199"/>
          <a:ext cx="1061419" cy="81989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E8D4BF-2AB6-4C47-A3F6-50DAD0E3621E}">
      <dsp:nvSpPr>
        <dsp:cNvPr id="0" name=""/>
        <dsp:cNvSpPr/>
      </dsp:nvSpPr>
      <dsp:spPr>
        <a:xfrm>
          <a:off x="7292613" y="2132780"/>
          <a:ext cx="2122838" cy="52473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Segoe UI Light" panose="020B0502040204020203" pitchFamily="34" charset="0"/>
              <a:cs typeface="Segoe UI Light" panose="020B0502040204020203" pitchFamily="34" charset="0"/>
            </a:rPr>
            <a:t>Michael Kroll</a:t>
          </a:r>
        </a:p>
      </dsp:txBody>
      <dsp:txXfrm>
        <a:off x="7292613" y="2132780"/>
        <a:ext cx="2122838" cy="524732"/>
      </dsp:txXfrm>
    </dsp:sp>
    <dsp:sp modelId="{6E72BBA0-3B33-4735-ADC5-F3557D63EC95}">
      <dsp:nvSpPr>
        <dsp:cNvPr id="0" name=""/>
        <dsp:cNvSpPr/>
      </dsp:nvSpPr>
      <dsp:spPr>
        <a:xfrm>
          <a:off x="8881705" y="2976208"/>
          <a:ext cx="418494" cy="49208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DF98E7-7AE2-4B75-B766-DC1077823F5C}">
      <dsp:nvSpPr>
        <dsp:cNvPr id="0" name=""/>
        <dsp:cNvSpPr/>
      </dsp:nvSpPr>
      <dsp:spPr>
        <a:xfrm>
          <a:off x="8881705" y="2976208"/>
          <a:ext cx="418494" cy="49208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157593-E028-452C-8F6A-27792FB45AE5}">
      <dsp:nvSpPr>
        <dsp:cNvPr id="0" name=""/>
        <dsp:cNvSpPr/>
      </dsp:nvSpPr>
      <dsp:spPr>
        <a:xfrm>
          <a:off x="8672458" y="3064784"/>
          <a:ext cx="836989" cy="31493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Kristen Kennedy</a:t>
          </a:r>
        </a:p>
      </dsp:txBody>
      <dsp:txXfrm>
        <a:off x="8672458" y="3064784"/>
        <a:ext cx="836989" cy="314935"/>
      </dsp:txXfrm>
    </dsp:sp>
    <dsp:sp modelId="{9FA0374E-0C10-41C0-85FE-37BA4DA86E0C}">
      <dsp:nvSpPr>
        <dsp:cNvPr id="0" name=""/>
        <dsp:cNvSpPr/>
      </dsp:nvSpPr>
      <dsp:spPr>
        <a:xfrm>
          <a:off x="8876167" y="3639410"/>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EEF5E1-B653-4D3C-9BCA-F77DB57E7BD3}">
      <dsp:nvSpPr>
        <dsp:cNvPr id="0" name=""/>
        <dsp:cNvSpPr/>
      </dsp:nvSpPr>
      <dsp:spPr>
        <a:xfrm>
          <a:off x="8876167" y="3639410"/>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45135F-42A5-4FF8-8625-92C9C7A47045}">
      <dsp:nvSpPr>
        <dsp:cNvPr id="0" name=""/>
        <dsp:cNvSpPr/>
      </dsp:nvSpPr>
      <dsp:spPr>
        <a:xfrm>
          <a:off x="8672458" y="3712745"/>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Kristin Dean</a:t>
          </a:r>
        </a:p>
      </dsp:txBody>
      <dsp:txXfrm>
        <a:off x="8672458" y="3712745"/>
        <a:ext cx="814833" cy="260746"/>
      </dsp:txXfrm>
    </dsp:sp>
    <dsp:sp modelId="{C74260BF-B525-4C52-A134-82D8CD42CB79}">
      <dsp:nvSpPr>
        <dsp:cNvPr id="0" name=""/>
        <dsp:cNvSpPr/>
      </dsp:nvSpPr>
      <dsp:spPr>
        <a:xfrm>
          <a:off x="8876167" y="4217942"/>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E68CBD2-4498-45E1-94B4-DE90BD256933}">
      <dsp:nvSpPr>
        <dsp:cNvPr id="0" name=""/>
        <dsp:cNvSpPr/>
      </dsp:nvSpPr>
      <dsp:spPr>
        <a:xfrm>
          <a:off x="8876167" y="4217942"/>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162E185-C0FC-4472-A6F5-3A9EC01350DB}">
      <dsp:nvSpPr>
        <dsp:cNvPr id="0" name=""/>
        <dsp:cNvSpPr/>
      </dsp:nvSpPr>
      <dsp:spPr>
        <a:xfrm>
          <a:off x="8672458" y="4291277"/>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Karen Reed</a:t>
          </a:r>
        </a:p>
      </dsp:txBody>
      <dsp:txXfrm>
        <a:off x="8672458" y="4291277"/>
        <a:ext cx="814833" cy="260746"/>
      </dsp:txXfrm>
    </dsp:sp>
    <dsp:sp modelId="{D047D95D-6C9B-45B3-9DE1-9518CEFDA705}">
      <dsp:nvSpPr>
        <dsp:cNvPr id="0" name=""/>
        <dsp:cNvSpPr/>
      </dsp:nvSpPr>
      <dsp:spPr>
        <a:xfrm>
          <a:off x="8876167" y="4796474"/>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66607B-1654-4F42-8CDA-E102CBE4F4E3}">
      <dsp:nvSpPr>
        <dsp:cNvPr id="0" name=""/>
        <dsp:cNvSpPr/>
      </dsp:nvSpPr>
      <dsp:spPr>
        <a:xfrm>
          <a:off x="8876167" y="4796474"/>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925C013-693F-42A3-A603-92A3D0FAB51D}">
      <dsp:nvSpPr>
        <dsp:cNvPr id="0" name=""/>
        <dsp:cNvSpPr/>
      </dsp:nvSpPr>
      <dsp:spPr>
        <a:xfrm>
          <a:off x="8672458" y="4869809"/>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Mark Stumpf</a:t>
          </a:r>
        </a:p>
      </dsp:txBody>
      <dsp:txXfrm>
        <a:off x="8672458" y="4869809"/>
        <a:ext cx="814833" cy="260746"/>
      </dsp:txXfrm>
    </dsp:sp>
    <dsp:sp modelId="{CCDF9FB4-8C09-4096-B80B-CF7B80F6D893}">
      <dsp:nvSpPr>
        <dsp:cNvPr id="0" name=""/>
        <dsp:cNvSpPr/>
      </dsp:nvSpPr>
      <dsp:spPr>
        <a:xfrm>
          <a:off x="10117276" y="1985199"/>
          <a:ext cx="1061419" cy="81989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235952-DA7C-44F5-8865-4AB214424FC2}">
      <dsp:nvSpPr>
        <dsp:cNvPr id="0" name=""/>
        <dsp:cNvSpPr/>
      </dsp:nvSpPr>
      <dsp:spPr>
        <a:xfrm>
          <a:off x="10117276" y="1985199"/>
          <a:ext cx="1061419" cy="81989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586E8A-C8C1-4C47-9BE0-AC927D2346BA}">
      <dsp:nvSpPr>
        <dsp:cNvPr id="0" name=""/>
        <dsp:cNvSpPr/>
      </dsp:nvSpPr>
      <dsp:spPr>
        <a:xfrm>
          <a:off x="9586567" y="2132780"/>
          <a:ext cx="2122838" cy="52473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Segoe UI Light" panose="020B0502040204020203" pitchFamily="34" charset="0"/>
              <a:cs typeface="Segoe UI Light" panose="020B0502040204020203" pitchFamily="34" charset="0"/>
            </a:rPr>
            <a:t>Richard Jacques</a:t>
          </a:r>
        </a:p>
      </dsp:txBody>
      <dsp:txXfrm>
        <a:off x="9586567" y="2132780"/>
        <a:ext cx="2122838" cy="524732"/>
      </dsp:txXfrm>
    </dsp:sp>
    <dsp:sp modelId="{77A6CA16-A8E4-4BC7-A248-184CCCA72B0F}">
      <dsp:nvSpPr>
        <dsp:cNvPr id="0" name=""/>
        <dsp:cNvSpPr/>
      </dsp:nvSpPr>
      <dsp:spPr>
        <a:xfrm>
          <a:off x="11170120" y="2976208"/>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10C357D-67D9-409E-A8C0-9E0EB3BE5916}">
      <dsp:nvSpPr>
        <dsp:cNvPr id="0" name=""/>
        <dsp:cNvSpPr/>
      </dsp:nvSpPr>
      <dsp:spPr>
        <a:xfrm>
          <a:off x="11170120" y="2976208"/>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0D967E4-BE62-40DB-B96C-27C0E76EB0F2}">
      <dsp:nvSpPr>
        <dsp:cNvPr id="0" name=""/>
        <dsp:cNvSpPr/>
      </dsp:nvSpPr>
      <dsp:spPr>
        <a:xfrm>
          <a:off x="10966411" y="3049544"/>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Kim Wilton</a:t>
          </a:r>
        </a:p>
      </dsp:txBody>
      <dsp:txXfrm>
        <a:off x="10966411" y="3049544"/>
        <a:ext cx="814833" cy="260746"/>
      </dsp:txXfrm>
    </dsp:sp>
    <dsp:sp modelId="{FFF629FF-EB82-49E4-A95E-1B3A6FB0E474}">
      <dsp:nvSpPr>
        <dsp:cNvPr id="0" name=""/>
        <dsp:cNvSpPr/>
      </dsp:nvSpPr>
      <dsp:spPr>
        <a:xfrm>
          <a:off x="11170120" y="3554741"/>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BF3512-2828-48C0-8D14-27082D27441E}">
      <dsp:nvSpPr>
        <dsp:cNvPr id="0" name=""/>
        <dsp:cNvSpPr/>
      </dsp:nvSpPr>
      <dsp:spPr>
        <a:xfrm>
          <a:off x="11170120" y="3554741"/>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9933716-2C64-4F25-A7AD-2EBD8F2CDEE1}">
      <dsp:nvSpPr>
        <dsp:cNvPr id="0" name=""/>
        <dsp:cNvSpPr/>
      </dsp:nvSpPr>
      <dsp:spPr>
        <a:xfrm>
          <a:off x="10966411" y="3628076"/>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Eric Schuh</a:t>
          </a:r>
        </a:p>
      </dsp:txBody>
      <dsp:txXfrm>
        <a:off x="10966411" y="3628076"/>
        <a:ext cx="814833" cy="260746"/>
      </dsp:txXfrm>
    </dsp:sp>
    <dsp:sp modelId="{D64D51E8-60B8-4BC2-8646-BABB5703C6CA}">
      <dsp:nvSpPr>
        <dsp:cNvPr id="0" name=""/>
        <dsp:cNvSpPr/>
      </dsp:nvSpPr>
      <dsp:spPr>
        <a:xfrm>
          <a:off x="11170120" y="4133273"/>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08B17B-FE34-4A06-8409-E0E9FD6B1B68}">
      <dsp:nvSpPr>
        <dsp:cNvPr id="0" name=""/>
        <dsp:cNvSpPr/>
      </dsp:nvSpPr>
      <dsp:spPr>
        <a:xfrm>
          <a:off x="11170120" y="4133273"/>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A56D5B1-C352-47B1-B973-38348979F067}">
      <dsp:nvSpPr>
        <dsp:cNvPr id="0" name=""/>
        <dsp:cNvSpPr/>
      </dsp:nvSpPr>
      <dsp:spPr>
        <a:xfrm>
          <a:off x="10966411" y="4206608"/>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Melroy D’Souza</a:t>
          </a:r>
        </a:p>
      </dsp:txBody>
      <dsp:txXfrm>
        <a:off x="10966411" y="4206608"/>
        <a:ext cx="814833" cy="260746"/>
      </dsp:txXfrm>
    </dsp:sp>
    <dsp:sp modelId="{E4333A19-154A-4F40-B036-7F567A516463}">
      <dsp:nvSpPr>
        <dsp:cNvPr id="0" name=""/>
        <dsp:cNvSpPr/>
      </dsp:nvSpPr>
      <dsp:spPr>
        <a:xfrm>
          <a:off x="11170120" y="4711805"/>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44F6AD-A429-45BB-8A21-F34E7E0B6BC1}">
      <dsp:nvSpPr>
        <dsp:cNvPr id="0" name=""/>
        <dsp:cNvSpPr/>
      </dsp:nvSpPr>
      <dsp:spPr>
        <a:xfrm>
          <a:off x="11170120" y="4711805"/>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3ABF599-6F6B-477C-87C8-1827ED320625}">
      <dsp:nvSpPr>
        <dsp:cNvPr id="0" name=""/>
        <dsp:cNvSpPr/>
      </dsp:nvSpPr>
      <dsp:spPr>
        <a:xfrm>
          <a:off x="10966411" y="4785140"/>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Samantha Neufeld</a:t>
          </a:r>
        </a:p>
      </dsp:txBody>
      <dsp:txXfrm>
        <a:off x="10966411" y="4785140"/>
        <a:ext cx="814833" cy="260746"/>
      </dsp:txXfrm>
    </dsp:sp>
    <dsp:sp modelId="{96540122-00DB-4448-8197-B4063171CDA4}">
      <dsp:nvSpPr>
        <dsp:cNvPr id="0" name=""/>
        <dsp:cNvSpPr/>
      </dsp:nvSpPr>
      <dsp:spPr>
        <a:xfrm>
          <a:off x="11170120" y="5290337"/>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4471D9-526B-4B41-B954-CE7E94E374E0}">
      <dsp:nvSpPr>
        <dsp:cNvPr id="0" name=""/>
        <dsp:cNvSpPr/>
      </dsp:nvSpPr>
      <dsp:spPr>
        <a:xfrm>
          <a:off x="11170120" y="5290337"/>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8A46870-7128-4B5E-A104-BE3C08AA0E60}">
      <dsp:nvSpPr>
        <dsp:cNvPr id="0" name=""/>
        <dsp:cNvSpPr/>
      </dsp:nvSpPr>
      <dsp:spPr>
        <a:xfrm>
          <a:off x="10966411" y="5363672"/>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Chris Jewell</a:t>
          </a:r>
        </a:p>
      </dsp:txBody>
      <dsp:txXfrm>
        <a:off x="10966411" y="5363672"/>
        <a:ext cx="814833" cy="260746"/>
      </dsp:txXfrm>
    </dsp:sp>
    <dsp:sp modelId="{3B6665DF-EB1C-4331-91FB-34F5920244CE}">
      <dsp:nvSpPr>
        <dsp:cNvPr id="0" name=""/>
        <dsp:cNvSpPr/>
      </dsp:nvSpPr>
      <dsp:spPr>
        <a:xfrm>
          <a:off x="11170120" y="5868869"/>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841B1C-BF24-4F30-9D9F-E707FE9A6EB0}">
      <dsp:nvSpPr>
        <dsp:cNvPr id="0" name=""/>
        <dsp:cNvSpPr/>
      </dsp:nvSpPr>
      <dsp:spPr>
        <a:xfrm>
          <a:off x="11170120" y="5868869"/>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49157E3-D7EA-469E-BE1D-F48B37D27C1C}">
      <dsp:nvSpPr>
        <dsp:cNvPr id="0" name=""/>
        <dsp:cNvSpPr/>
      </dsp:nvSpPr>
      <dsp:spPr>
        <a:xfrm>
          <a:off x="10966411" y="5942204"/>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Katie Elfering</a:t>
          </a:r>
        </a:p>
      </dsp:txBody>
      <dsp:txXfrm>
        <a:off x="10966411" y="5942204"/>
        <a:ext cx="814833" cy="260746"/>
      </dsp:txXfrm>
    </dsp:sp>
    <dsp:sp modelId="{985EA90A-A176-401F-86D9-ECD56CE323A4}">
      <dsp:nvSpPr>
        <dsp:cNvPr id="0" name=""/>
        <dsp:cNvSpPr/>
      </dsp:nvSpPr>
      <dsp:spPr>
        <a:xfrm>
          <a:off x="11170120" y="6447401"/>
          <a:ext cx="407416" cy="407416"/>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3DC15A-DDA1-4507-9E7A-41BCB96DBCAC}">
      <dsp:nvSpPr>
        <dsp:cNvPr id="0" name=""/>
        <dsp:cNvSpPr/>
      </dsp:nvSpPr>
      <dsp:spPr>
        <a:xfrm>
          <a:off x="11170120" y="6447401"/>
          <a:ext cx="407416" cy="407416"/>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AD23DD1-BB94-4CAE-A627-F9C5A7237F22}">
      <dsp:nvSpPr>
        <dsp:cNvPr id="0" name=""/>
        <dsp:cNvSpPr/>
      </dsp:nvSpPr>
      <dsp:spPr>
        <a:xfrm>
          <a:off x="10966411" y="6520736"/>
          <a:ext cx="814833" cy="26074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Segoe UI Light" panose="020B0502040204020203" pitchFamily="34" charset="0"/>
              <a:cs typeface="Segoe UI Light" panose="020B0502040204020203" pitchFamily="34" charset="0"/>
            </a:rPr>
            <a:t>Camille Basilio</a:t>
          </a:r>
        </a:p>
      </dsp:txBody>
      <dsp:txXfrm>
        <a:off x="10966411" y="6520736"/>
        <a:ext cx="814833" cy="2607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44297F-54B1-46E4-865D-2D1ACC17E040}">
      <dsp:nvSpPr>
        <dsp:cNvPr id="0" name=""/>
        <dsp:cNvSpPr/>
      </dsp:nvSpPr>
      <dsp:spPr>
        <a:xfrm>
          <a:off x="5574891" y="1534739"/>
          <a:ext cx="4897407" cy="283321"/>
        </a:xfrm>
        <a:custGeom>
          <a:avLst/>
          <a:gdLst/>
          <a:ahLst/>
          <a:cxnLst/>
          <a:rect l="0" t="0" r="0" b="0"/>
          <a:pathLst>
            <a:path>
              <a:moveTo>
                <a:pt x="0" y="0"/>
              </a:moveTo>
              <a:lnTo>
                <a:pt x="0" y="141660"/>
              </a:lnTo>
              <a:lnTo>
                <a:pt x="4897407" y="141660"/>
              </a:lnTo>
              <a:lnTo>
                <a:pt x="4897407" y="2833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E929205-BAC5-48FA-8B3D-5A89C8565322}">
      <dsp:nvSpPr>
        <dsp:cNvPr id="0" name=""/>
        <dsp:cNvSpPr/>
      </dsp:nvSpPr>
      <dsp:spPr>
        <a:xfrm>
          <a:off x="5574891" y="1534739"/>
          <a:ext cx="3264938" cy="283321"/>
        </a:xfrm>
        <a:custGeom>
          <a:avLst/>
          <a:gdLst/>
          <a:ahLst/>
          <a:cxnLst/>
          <a:rect l="0" t="0" r="0" b="0"/>
          <a:pathLst>
            <a:path>
              <a:moveTo>
                <a:pt x="0" y="0"/>
              </a:moveTo>
              <a:lnTo>
                <a:pt x="0" y="141660"/>
              </a:lnTo>
              <a:lnTo>
                <a:pt x="3264938" y="141660"/>
              </a:lnTo>
              <a:lnTo>
                <a:pt x="3264938" y="2833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F2548E-00A8-4873-B39A-192113AC0750}">
      <dsp:nvSpPr>
        <dsp:cNvPr id="0" name=""/>
        <dsp:cNvSpPr/>
      </dsp:nvSpPr>
      <dsp:spPr>
        <a:xfrm>
          <a:off x="5574891" y="1534739"/>
          <a:ext cx="1632469" cy="283321"/>
        </a:xfrm>
        <a:custGeom>
          <a:avLst/>
          <a:gdLst/>
          <a:ahLst/>
          <a:cxnLst/>
          <a:rect l="0" t="0" r="0" b="0"/>
          <a:pathLst>
            <a:path>
              <a:moveTo>
                <a:pt x="0" y="0"/>
              </a:moveTo>
              <a:lnTo>
                <a:pt x="0" y="141660"/>
              </a:lnTo>
              <a:lnTo>
                <a:pt x="1632469" y="141660"/>
              </a:lnTo>
              <a:lnTo>
                <a:pt x="1632469" y="2833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4B8B5B5-70B6-4669-B188-50676762C3CD}">
      <dsp:nvSpPr>
        <dsp:cNvPr id="0" name=""/>
        <dsp:cNvSpPr/>
      </dsp:nvSpPr>
      <dsp:spPr>
        <a:xfrm>
          <a:off x="5529171" y="1534739"/>
          <a:ext cx="91440" cy="283321"/>
        </a:xfrm>
        <a:custGeom>
          <a:avLst/>
          <a:gdLst/>
          <a:ahLst/>
          <a:cxnLst/>
          <a:rect l="0" t="0" r="0" b="0"/>
          <a:pathLst>
            <a:path>
              <a:moveTo>
                <a:pt x="45720" y="0"/>
              </a:moveTo>
              <a:lnTo>
                <a:pt x="45720" y="2833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76D870-740F-4BE7-B8C0-A2312E0254E6}">
      <dsp:nvSpPr>
        <dsp:cNvPr id="0" name=""/>
        <dsp:cNvSpPr/>
      </dsp:nvSpPr>
      <dsp:spPr>
        <a:xfrm>
          <a:off x="3942421" y="1534739"/>
          <a:ext cx="1632469" cy="283321"/>
        </a:xfrm>
        <a:custGeom>
          <a:avLst/>
          <a:gdLst/>
          <a:ahLst/>
          <a:cxnLst/>
          <a:rect l="0" t="0" r="0" b="0"/>
          <a:pathLst>
            <a:path>
              <a:moveTo>
                <a:pt x="1632469" y="0"/>
              </a:moveTo>
              <a:lnTo>
                <a:pt x="1632469" y="141660"/>
              </a:lnTo>
              <a:lnTo>
                <a:pt x="0" y="141660"/>
              </a:lnTo>
              <a:lnTo>
                <a:pt x="0" y="2833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6B9FC1-31A6-479C-BB09-653EB86BAE65}">
      <dsp:nvSpPr>
        <dsp:cNvPr id="0" name=""/>
        <dsp:cNvSpPr/>
      </dsp:nvSpPr>
      <dsp:spPr>
        <a:xfrm>
          <a:off x="2309952" y="1534739"/>
          <a:ext cx="3264938" cy="283321"/>
        </a:xfrm>
        <a:custGeom>
          <a:avLst/>
          <a:gdLst/>
          <a:ahLst/>
          <a:cxnLst/>
          <a:rect l="0" t="0" r="0" b="0"/>
          <a:pathLst>
            <a:path>
              <a:moveTo>
                <a:pt x="3264938" y="0"/>
              </a:moveTo>
              <a:lnTo>
                <a:pt x="3264938" y="141660"/>
              </a:lnTo>
              <a:lnTo>
                <a:pt x="0" y="141660"/>
              </a:lnTo>
              <a:lnTo>
                <a:pt x="0" y="2833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55F697-7A07-49BF-8BD7-7499F3709680}">
      <dsp:nvSpPr>
        <dsp:cNvPr id="0" name=""/>
        <dsp:cNvSpPr/>
      </dsp:nvSpPr>
      <dsp:spPr>
        <a:xfrm>
          <a:off x="677483" y="1534739"/>
          <a:ext cx="4897407" cy="283321"/>
        </a:xfrm>
        <a:custGeom>
          <a:avLst/>
          <a:gdLst/>
          <a:ahLst/>
          <a:cxnLst/>
          <a:rect l="0" t="0" r="0" b="0"/>
          <a:pathLst>
            <a:path>
              <a:moveTo>
                <a:pt x="4897407" y="0"/>
              </a:moveTo>
              <a:lnTo>
                <a:pt x="4897407" y="141660"/>
              </a:lnTo>
              <a:lnTo>
                <a:pt x="0" y="141660"/>
              </a:lnTo>
              <a:lnTo>
                <a:pt x="0" y="2833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36829DA-E8B5-41E2-A547-09715E4EEFE7}">
      <dsp:nvSpPr>
        <dsp:cNvPr id="0" name=""/>
        <dsp:cNvSpPr/>
      </dsp:nvSpPr>
      <dsp:spPr>
        <a:xfrm>
          <a:off x="5237603" y="860165"/>
          <a:ext cx="674574" cy="67457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0F2E034-69BA-4BA0-987C-4A43DBC6875F}">
      <dsp:nvSpPr>
        <dsp:cNvPr id="0" name=""/>
        <dsp:cNvSpPr/>
      </dsp:nvSpPr>
      <dsp:spPr>
        <a:xfrm>
          <a:off x="5237603" y="860165"/>
          <a:ext cx="674574" cy="67457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01F0B48-BFD3-4E2C-BEFB-A7BE837F4E87}">
      <dsp:nvSpPr>
        <dsp:cNvPr id="0" name=""/>
        <dsp:cNvSpPr/>
      </dsp:nvSpPr>
      <dsp:spPr>
        <a:xfrm>
          <a:off x="4900316" y="981588"/>
          <a:ext cx="1349148" cy="43172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Segoe UI Light" panose="020B0502040204020203" pitchFamily="34" charset="0"/>
              <a:cs typeface="Segoe UI Light" panose="020B0502040204020203" pitchFamily="34" charset="0"/>
            </a:rPr>
            <a:t>Richard Jacques</a:t>
          </a:r>
        </a:p>
      </dsp:txBody>
      <dsp:txXfrm>
        <a:off x="4900316" y="981588"/>
        <a:ext cx="1349148" cy="431727"/>
      </dsp:txXfrm>
    </dsp:sp>
    <dsp:sp modelId="{C27A5EDE-6A1F-4644-B299-3058B2B7EE03}">
      <dsp:nvSpPr>
        <dsp:cNvPr id="0" name=""/>
        <dsp:cNvSpPr/>
      </dsp:nvSpPr>
      <dsp:spPr>
        <a:xfrm>
          <a:off x="340196" y="1818060"/>
          <a:ext cx="674574" cy="67457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2752337-CB25-4104-A681-7C85EB7E28EA}">
      <dsp:nvSpPr>
        <dsp:cNvPr id="0" name=""/>
        <dsp:cNvSpPr/>
      </dsp:nvSpPr>
      <dsp:spPr>
        <a:xfrm>
          <a:off x="340196" y="1818060"/>
          <a:ext cx="674574" cy="67457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C5B12F-242B-44C4-856D-9E363EC04778}">
      <dsp:nvSpPr>
        <dsp:cNvPr id="0" name=""/>
        <dsp:cNvSpPr/>
      </dsp:nvSpPr>
      <dsp:spPr>
        <a:xfrm>
          <a:off x="2909" y="1939483"/>
          <a:ext cx="1349148" cy="43172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Segoe UI Light" panose="020B0502040204020203" pitchFamily="34" charset="0"/>
              <a:cs typeface="Segoe UI Light" panose="020B0502040204020203" pitchFamily="34" charset="0"/>
            </a:rPr>
            <a:t>Kim Wilton</a:t>
          </a:r>
        </a:p>
      </dsp:txBody>
      <dsp:txXfrm>
        <a:off x="2909" y="1939483"/>
        <a:ext cx="1349148" cy="431727"/>
      </dsp:txXfrm>
    </dsp:sp>
    <dsp:sp modelId="{24565CA2-2ADA-41E4-9571-44FED650D553}">
      <dsp:nvSpPr>
        <dsp:cNvPr id="0" name=""/>
        <dsp:cNvSpPr/>
      </dsp:nvSpPr>
      <dsp:spPr>
        <a:xfrm>
          <a:off x="1972665" y="1818060"/>
          <a:ext cx="674574" cy="67457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F819FA7-1169-4FFC-A754-5A70FE15D0D5}">
      <dsp:nvSpPr>
        <dsp:cNvPr id="0" name=""/>
        <dsp:cNvSpPr/>
      </dsp:nvSpPr>
      <dsp:spPr>
        <a:xfrm>
          <a:off x="1972665" y="1818060"/>
          <a:ext cx="674574" cy="67457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811EC7-6065-4990-849C-28357E8B32BF}">
      <dsp:nvSpPr>
        <dsp:cNvPr id="0" name=""/>
        <dsp:cNvSpPr/>
      </dsp:nvSpPr>
      <dsp:spPr>
        <a:xfrm>
          <a:off x="1635378" y="1939483"/>
          <a:ext cx="1349148" cy="43172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Segoe UI Light" panose="020B0502040204020203" pitchFamily="34" charset="0"/>
              <a:cs typeface="Segoe UI Light" panose="020B0502040204020203" pitchFamily="34" charset="0"/>
            </a:rPr>
            <a:t>Eric Schuh</a:t>
          </a:r>
        </a:p>
      </dsp:txBody>
      <dsp:txXfrm>
        <a:off x="1635378" y="1939483"/>
        <a:ext cx="1349148" cy="431727"/>
      </dsp:txXfrm>
    </dsp:sp>
    <dsp:sp modelId="{576DCD33-5816-4115-9280-74F6CBDF4B09}">
      <dsp:nvSpPr>
        <dsp:cNvPr id="0" name=""/>
        <dsp:cNvSpPr/>
      </dsp:nvSpPr>
      <dsp:spPr>
        <a:xfrm>
          <a:off x="3605134" y="1818060"/>
          <a:ext cx="674574" cy="67457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340E3A5-FADE-41C4-9FB8-E487C622DCF8}">
      <dsp:nvSpPr>
        <dsp:cNvPr id="0" name=""/>
        <dsp:cNvSpPr/>
      </dsp:nvSpPr>
      <dsp:spPr>
        <a:xfrm>
          <a:off x="3605134" y="1818060"/>
          <a:ext cx="674574" cy="67457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358D65D-181C-4286-8069-6DB62FF2DD6A}">
      <dsp:nvSpPr>
        <dsp:cNvPr id="0" name=""/>
        <dsp:cNvSpPr/>
      </dsp:nvSpPr>
      <dsp:spPr>
        <a:xfrm>
          <a:off x="3267847" y="1939483"/>
          <a:ext cx="1349148" cy="43172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Segoe UI Light" panose="020B0502040204020203" pitchFamily="34" charset="0"/>
              <a:cs typeface="Segoe UI Light" panose="020B0502040204020203" pitchFamily="34" charset="0"/>
            </a:rPr>
            <a:t>Melroy D’Souza</a:t>
          </a:r>
        </a:p>
      </dsp:txBody>
      <dsp:txXfrm>
        <a:off x="3267847" y="1939483"/>
        <a:ext cx="1349148" cy="431727"/>
      </dsp:txXfrm>
    </dsp:sp>
    <dsp:sp modelId="{33038C9D-83D3-4257-954E-0AE0E6C3420E}">
      <dsp:nvSpPr>
        <dsp:cNvPr id="0" name=""/>
        <dsp:cNvSpPr/>
      </dsp:nvSpPr>
      <dsp:spPr>
        <a:xfrm>
          <a:off x="5237603" y="1818060"/>
          <a:ext cx="674574" cy="67457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55EEF8-9D4B-4494-89B8-5962DFA54B85}">
      <dsp:nvSpPr>
        <dsp:cNvPr id="0" name=""/>
        <dsp:cNvSpPr/>
      </dsp:nvSpPr>
      <dsp:spPr>
        <a:xfrm>
          <a:off x="5237603" y="1818060"/>
          <a:ext cx="674574" cy="67457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CD30B64-074A-44DD-9968-7409A1C9B759}">
      <dsp:nvSpPr>
        <dsp:cNvPr id="0" name=""/>
        <dsp:cNvSpPr/>
      </dsp:nvSpPr>
      <dsp:spPr>
        <a:xfrm>
          <a:off x="4900316" y="1939483"/>
          <a:ext cx="1349148" cy="43172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Segoe UI Light" panose="020B0502040204020203" pitchFamily="34" charset="0"/>
              <a:cs typeface="Segoe UI Light" panose="020B0502040204020203" pitchFamily="34" charset="0"/>
            </a:rPr>
            <a:t>Samantha Neufeld</a:t>
          </a:r>
        </a:p>
      </dsp:txBody>
      <dsp:txXfrm>
        <a:off x="4900316" y="1939483"/>
        <a:ext cx="1349148" cy="431727"/>
      </dsp:txXfrm>
    </dsp:sp>
    <dsp:sp modelId="{C2AFEE98-D14D-4110-95C3-E0EAC207E074}">
      <dsp:nvSpPr>
        <dsp:cNvPr id="0" name=""/>
        <dsp:cNvSpPr/>
      </dsp:nvSpPr>
      <dsp:spPr>
        <a:xfrm>
          <a:off x="6870073" y="1818060"/>
          <a:ext cx="674574" cy="67457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3FA5AF-8273-4D5A-AEAF-C0228EBA6019}">
      <dsp:nvSpPr>
        <dsp:cNvPr id="0" name=""/>
        <dsp:cNvSpPr/>
      </dsp:nvSpPr>
      <dsp:spPr>
        <a:xfrm>
          <a:off x="6870073" y="1818060"/>
          <a:ext cx="674574" cy="67457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5D9373-D4B3-40F6-9D3B-ADE0B2F2EF35}">
      <dsp:nvSpPr>
        <dsp:cNvPr id="0" name=""/>
        <dsp:cNvSpPr/>
      </dsp:nvSpPr>
      <dsp:spPr>
        <a:xfrm>
          <a:off x="6532786" y="1939483"/>
          <a:ext cx="1349148" cy="43172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Segoe UI Light" panose="020B0502040204020203" pitchFamily="34" charset="0"/>
              <a:cs typeface="Segoe UI Light" panose="020B0502040204020203" pitchFamily="34" charset="0"/>
            </a:rPr>
            <a:t>Chris Jewell</a:t>
          </a:r>
        </a:p>
      </dsp:txBody>
      <dsp:txXfrm>
        <a:off x="6532786" y="1939483"/>
        <a:ext cx="1349148" cy="431727"/>
      </dsp:txXfrm>
    </dsp:sp>
    <dsp:sp modelId="{A6DB0F02-0333-4E7F-9191-B568DF39C91E}">
      <dsp:nvSpPr>
        <dsp:cNvPr id="0" name=""/>
        <dsp:cNvSpPr/>
      </dsp:nvSpPr>
      <dsp:spPr>
        <a:xfrm>
          <a:off x="8502542" y="1818060"/>
          <a:ext cx="674574" cy="67457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8975A57-35F7-4691-AF85-9356B1F82FAC}">
      <dsp:nvSpPr>
        <dsp:cNvPr id="0" name=""/>
        <dsp:cNvSpPr/>
      </dsp:nvSpPr>
      <dsp:spPr>
        <a:xfrm>
          <a:off x="8502542" y="1818060"/>
          <a:ext cx="674574" cy="67457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A7D8C2-824B-410E-A2E2-745D00575AEC}">
      <dsp:nvSpPr>
        <dsp:cNvPr id="0" name=""/>
        <dsp:cNvSpPr/>
      </dsp:nvSpPr>
      <dsp:spPr>
        <a:xfrm>
          <a:off x="8165255" y="1939483"/>
          <a:ext cx="1349148" cy="43172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Segoe UI Light" panose="020B0502040204020203" pitchFamily="34" charset="0"/>
              <a:cs typeface="Segoe UI Light" panose="020B0502040204020203" pitchFamily="34" charset="0"/>
            </a:rPr>
            <a:t>Katie Elfering</a:t>
          </a:r>
        </a:p>
      </dsp:txBody>
      <dsp:txXfrm>
        <a:off x="8165255" y="1939483"/>
        <a:ext cx="1349148" cy="431727"/>
      </dsp:txXfrm>
    </dsp:sp>
    <dsp:sp modelId="{E14C122A-C378-4729-BC1B-C03BE3B9E6DA}">
      <dsp:nvSpPr>
        <dsp:cNvPr id="0" name=""/>
        <dsp:cNvSpPr/>
      </dsp:nvSpPr>
      <dsp:spPr>
        <a:xfrm>
          <a:off x="10135011" y="1818060"/>
          <a:ext cx="674574" cy="674574"/>
        </a:xfrm>
        <a:prstGeom prst="arc">
          <a:avLst>
            <a:gd name="adj1" fmla="val 13200000"/>
            <a:gd name="adj2" fmla="val 192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E8277A-D13C-4B2A-822D-BE51A6143B4C}">
      <dsp:nvSpPr>
        <dsp:cNvPr id="0" name=""/>
        <dsp:cNvSpPr/>
      </dsp:nvSpPr>
      <dsp:spPr>
        <a:xfrm>
          <a:off x="10135011" y="1818060"/>
          <a:ext cx="674574" cy="674574"/>
        </a:xfrm>
        <a:prstGeom prst="arc">
          <a:avLst>
            <a:gd name="adj1" fmla="val 2400000"/>
            <a:gd name="adj2" fmla="val 840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2CD53B8-3F9D-49B5-91B8-695031AB1571}">
      <dsp:nvSpPr>
        <dsp:cNvPr id="0" name=""/>
        <dsp:cNvSpPr/>
      </dsp:nvSpPr>
      <dsp:spPr>
        <a:xfrm>
          <a:off x="9797724" y="1939483"/>
          <a:ext cx="1349148" cy="43172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Segoe UI Light" panose="020B0502040204020203" pitchFamily="34" charset="0"/>
              <a:cs typeface="Segoe UI Light" panose="020B0502040204020203" pitchFamily="34" charset="0"/>
            </a:rPr>
            <a:t>Camille Basilio</a:t>
          </a:r>
        </a:p>
      </dsp:txBody>
      <dsp:txXfrm>
        <a:off x="9797724" y="1939483"/>
        <a:ext cx="1349148" cy="431727"/>
      </dsp:txXfrm>
    </dsp:sp>
  </dsp:spTree>
</dsp:drawing>
</file>

<file path=ppt/diagrams/layout1.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jpeg>
</file>

<file path=ppt/media/image5.jpg>
</file>

<file path=ppt/media/image6.jpg>
</file>

<file path=ppt/media/image7.png>
</file>

<file path=ppt/media/image8.png>
</file>

<file path=ppt/media/image9.png>
</file>

<file path=ppt/media/media1.mov>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5CF4ED8E-7B81-4F64-8E4A-3FD15E876D47}" type="datetimeFigureOut">
              <a:rPr lang="en-US" smtClean="0"/>
              <a:t>5/18/2017</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523110DC-939E-4C17-BCBE-0406FEEE802B}" type="slidenum">
              <a:rPr lang="en-US" smtClean="0"/>
              <a:t>‹#›</a:t>
            </a:fld>
            <a:endParaRPr lang="en-US" dirty="0"/>
          </a:p>
        </p:txBody>
      </p:sp>
    </p:spTree>
    <p:extLst>
      <p:ext uri="{BB962C8B-B14F-4D97-AF65-F5344CB8AC3E}">
        <p14:creationId xmlns:p14="http://schemas.microsoft.com/office/powerpoint/2010/main" val="34082596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UI Model for the Bing Knowledge platform. The UI Platform for the data platform.</a:t>
            </a:r>
          </a:p>
        </p:txBody>
      </p:sp>
      <p:sp>
        <p:nvSpPr>
          <p:cNvPr id="4" name="Slide Number Placeholder 3"/>
          <p:cNvSpPr>
            <a:spLocks noGrp="1"/>
          </p:cNvSpPr>
          <p:nvPr>
            <p:ph type="sldNum" sz="quarter" idx="10"/>
          </p:nvPr>
        </p:nvSpPr>
        <p:spPr/>
        <p:txBody>
          <a:bodyPr/>
          <a:lstStyle/>
          <a:p>
            <a:fld id="{523110DC-939E-4C17-BCBE-0406FEEE802B}"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3744963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523110DC-939E-4C17-BCBE-0406FEEE802B}"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193709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Many</a:t>
            </a:r>
            <a:r>
              <a:rPr lang="en-US" baseline="0" dirty="0"/>
              <a:t> questions. My team is focused on questions relating to the user experience, interaction and design.</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There are other research teams focused on other questions, such as: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Business Planning answers questions about market share and the potential for monetization</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Marketing answers questions about how to messaging and awareness</a:t>
            </a:r>
          </a:p>
          <a:p>
            <a:endParaRPr lang="en-US" dirty="0"/>
          </a:p>
          <a:p>
            <a:endParaRPr lang="en-US" dirty="0"/>
          </a:p>
        </p:txBody>
      </p:sp>
      <p:sp>
        <p:nvSpPr>
          <p:cNvPr id="4" name="Slide Number Placeholder 3"/>
          <p:cNvSpPr>
            <a:spLocks noGrp="1"/>
          </p:cNvSpPr>
          <p:nvPr>
            <p:ph type="sldNum" sz="quarter" idx="10"/>
          </p:nvPr>
        </p:nvSpPr>
        <p:spPr/>
        <p:txBody>
          <a:bodyPr/>
          <a:lstStyle/>
          <a:p>
            <a:fld id="{523110DC-939E-4C17-BCBE-0406FEEE802B}" type="slidenum">
              <a:rPr lang="en-US" smtClean="0"/>
              <a:t>5</a:t>
            </a:fld>
            <a:endParaRPr lang="en-US" dirty="0"/>
          </a:p>
        </p:txBody>
      </p:sp>
    </p:spTree>
    <p:extLst>
      <p:ext uri="{BB962C8B-B14F-4D97-AF65-F5344CB8AC3E}">
        <p14:creationId xmlns:p14="http://schemas.microsoft.com/office/powerpoint/2010/main" val="1793942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Satya says that Microsoft needs to be customer-obsessed, and that’s what design/user research is. We want to know everything we can about our users, their needs, and how to best serve them through our products, features, services, etc. </a:t>
            </a:r>
          </a:p>
        </p:txBody>
      </p:sp>
      <p:sp>
        <p:nvSpPr>
          <p:cNvPr id="4" name="Slide Number Placeholder 3"/>
          <p:cNvSpPr>
            <a:spLocks noGrp="1"/>
          </p:cNvSpPr>
          <p:nvPr>
            <p:ph type="sldNum" sz="quarter" idx="10"/>
          </p:nvPr>
        </p:nvSpPr>
        <p:spPr/>
        <p:txBody>
          <a:bodyPr/>
          <a:lstStyle/>
          <a:p>
            <a:fld id="{523110DC-939E-4C17-BCBE-0406FEEE802B}" type="slidenum">
              <a:rPr lang="en-US" smtClean="0"/>
              <a:t>6</a:t>
            </a:fld>
            <a:endParaRPr lang="en-US" dirty="0"/>
          </a:p>
        </p:txBody>
      </p:sp>
    </p:spTree>
    <p:extLst>
      <p:ext uri="{BB962C8B-B14F-4D97-AF65-F5344CB8AC3E}">
        <p14:creationId xmlns:p14="http://schemas.microsoft.com/office/powerpoint/2010/main" val="174374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3110DC-939E-4C17-BCBE-0406FEEE802B}" type="slidenum">
              <a:rPr lang="en-US" smtClean="0"/>
              <a:t>8</a:t>
            </a:fld>
            <a:endParaRPr lang="en-US" dirty="0"/>
          </a:p>
        </p:txBody>
      </p:sp>
    </p:spTree>
    <p:extLst>
      <p:ext uri="{BB962C8B-B14F-4D97-AF65-F5344CB8AC3E}">
        <p14:creationId xmlns:p14="http://schemas.microsoft.com/office/powerpoint/2010/main" val="3643793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3110DC-939E-4C17-BCBE-0406FEEE802B}" type="slidenum">
              <a:rPr lang="en-US" smtClean="0"/>
              <a:t>9</a:t>
            </a:fld>
            <a:endParaRPr lang="en-US" dirty="0"/>
          </a:p>
        </p:txBody>
      </p:sp>
    </p:spTree>
    <p:extLst>
      <p:ext uri="{BB962C8B-B14F-4D97-AF65-F5344CB8AC3E}">
        <p14:creationId xmlns:p14="http://schemas.microsoft.com/office/powerpoint/2010/main" val="2640955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3110DC-939E-4C17-BCBE-0406FEEE802B}" type="slidenum">
              <a:rPr lang="en-US" smtClean="0"/>
              <a:t>33</a:t>
            </a:fld>
            <a:endParaRPr lang="en-US" dirty="0"/>
          </a:p>
        </p:txBody>
      </p:sp>
    </p:spTree>
    <p:extLst>
      <p:ext uri="{BB962C8B-B14F-4D97-AF65-F5344CB8AC3E}">
        <p14:creationId xmlns:p14="http://schemas.microsoft.com/office/powerpoint/2010/main" val="918679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Main_Title_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835465" y="2108200"/>
            <a:ext cx="8270435" cy="1452765"/>
          </a:xfrm>
          <a:prstGeom prst="rect">
            <a:avLst/>
          </a:prstGeom>
        </p:spPr>
        <p:txBody>
          <a:bodyPr lIns="0" rIns="0" anchor="b">
            <a:noAutofit/>
          </a:bodyPr>
          <a:lstStyle>
            <a:lvl1pPr algn="l">
              <a:defRPr lang="en-US" sz="4400" b="0" kern="1200" dirty="0">
                <a:solidFill>
                  <a:schemeClr val="accent1"/>
                </a:solidFill>
                <a:latin typeface="Segoe UI Slab" panose="02060504040202020204" pitchFamily="18" charset="0"/>
                <a:ea typeface="Segoe UI Slab" panose="02060504040202020204" pitchFamily="18" charset="0"/>
                <a:cs typeface="Segoe UI Slab" panose="02060504040202020204" pitchFamily="18" charset="0"/>
              </a:defRPr>
            </a:lvl1pPr>
          </a:lstStyle>
          <a:p>
            <a:r>
              <a:rPr lang="en-US" dirty="0"/>
              <a:t>CLICK TO EDIT MASTER TITLE STYLE</a:t>
            </a:r>
          </a:p>
        </p:txBody>
      </p:sp>
      <p:sp>
        <p:nvSpPr>
          <p:cNvPr id="3" name="Subtitle 2"/>
          <p:cNvSpPr>
            <a:spLocks noGrp="1"/>
          </p:cNvSpPr>
          <p:nvPr>
            <p:ph type="subTitle" idx="1"/>
          </p:nvPr>
        </p:nvSpPr>
        <p:spPr>
          <a:xfrm>
            <a:off x="835465" y="3580015"/>
            <a:ext cx="8270435" cy="1042785"/>
          </a:xfrm>
          <a:prstGeom prst="rect">
            <a:avLst/>
          </a:prstGeom>
        </p:spPr>
        <p:txBody>
          <a:bodyPr lIns="0" rIns="0" anchor="t">
            <a:noAutofit/>
          </a:bodyPr>
          <a:lstStyle>
            <a:lvl1pPr marL="0" indent="0" algn="l">
              <a:lnSpc>
                <a:spcPct val="105000"/>
              </a:lnSpc>
              <a:spcBef>
                <a:spcPts val="0"/>
              </a:spcBef>
              <a:buNone/>
              <a:defRPr lang="en-US" sz="2800" b="0" kern="1200" spc="0" dirty="0">
                <a:solidFill>
                  <a:schemeClr val="accent1"/>
                </a:solidFill>
                <a:latin typeface="Segoe UI Light" pitchFamily="34" charset="0"/>
                <a:ea typeface="+mj-ea"/>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78567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blank 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39615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blank dark gray">
    <p:bg>
      <p:bgPr>
        <a:solidFill>
          <a:schemeClr val="accent4">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07692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Main_Title">
    <p:bg>
      <p:bgPr>
        <a:solidFill>
          <a:srgbClr val="00809D"/>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835465" y="2108200"/>
            <a:ext cx="8270435" cy="1452765"/>
          </a:xfrm>
          <a:prstGeom prst="rect">
            <a:avLst/>
          </a:prstGeom>
        </p:spPr>
        <p:txBody>
          <a:bodyPr lIns="0" rIns="0" anchor="b">
            <a:noAutofit/>
          </a:bodyPr>
          <a:lstStyle>
            <a:lvl1pPr algn="l">
              <a:defRPr lang="en-US" sz="4400" b="0" kern="1200" dirty="0">
                <a:solidFill>
                  <a:schemeClr val="bg1"/>
                </a:solidFill>
                <a:latin typeface="Segoe UI Slab" panose="02060504040202020204" pitchFamily="18" charset="0"/>
                <a:ea typeface="Segoe UI Slab" panose="02060504040202020204" pitchFamily="18" charset="0"/>
                <a:cs typeface="Segoe UI Slab" panose="02060504040202020204" pitchFamily="18" charset="0"/>
              </a:defRPr>
            </a:lvl1pPr>
          </a:lstStyle>
          <a:p>
            <a:r>
              <a:rPr lang="en-US" dirty="0"/>
              <a:t>CLICK TO EDIT MASTER TITLE STYLE</a:t>
            </a:r>
          </a:p>
        </p:txBody>
      </p:sp>
      <p:sp>
        <p:nvSpPr>
          <p:cNvPr id="3" name="Subtitle 2"/>
          <p:cNvSpPr>
            <a:spLocks noGrp="1"/>
          </p:cNvSpPr>
          <p:nvPr>
            <p:ph type="subTitle" idx="1"/>
          </p:nvPr>
        </p:nvSpPr>
        <p:spPr>
          <a:xfrm>
            <a:off x="835465" y="3580015"/>
            <a:ext cx="8270435" cy="1042785"/>
          </a:xfrm>
          <a:prstGeom prst="rect">
            <a:avLst/>
          </a:prstGeom>
        </p:spPr>
        <p:txBody>
          <a:bodyPr lIns="0" rIns="0" anchor="t">
            <a:noAutofit/>
          </a:bodyPr>
          <a:lstStyle>
            <a:lvl1pPr marL="0" indent="0" algn="l">
              <a:lnSpc>
                <a:spcPct val="105000"/>
              </a:lnSpc>
              <a:spcBef>
                <a:spcPts val="0"/>
              </a:spcBef>
              <a:buNone/>
              <a:defRPr lang="en-US" sz="2800" b="0" kern="1200" spc="0" dirty="0">
                <a:solidFill>
                  <a:schemeClr val="bg1">
                    <a:lumMod val="95000"/>
                  </a:schemeClr>
                </a:solidFill>
                <a:latin typeface="Segoe UI Light" pitchFamily="34" charset="0"/>
                <a:ea typeface="+mj-ea"/>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964407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2_Main_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835465" y="2108200"/>
            <a:ext cx="8270435" cy="1452765"/>
          </a:xfrm>
          <a:prstGeom prst="rect">
            <a:avLst/>
          </a:prstGeom>
        </p:spPr>
        <p:txBody>
          <a:bodyPr lIns="0" rIns="0" anchor="b">
            <a:noAutofit/>
          </a:bodyPr>
          <a:lstStyle>
            <a:lvl1pPr algn="l">
              <a:defRPr lang="en-US" sz="4400" b="0" kern="1200" dirty="0">
                <a:solidFill>
                  <a:srgbClr val="00809D"/>
                </a:solidFill>
                <a:latin typeface="Segoe UI Slab" panose="02060504040202020204" pitchFamily="18" charset="0"/>
                <a:ea typeface="Segoe UI Slab" panose="02060504040202020204" pitchFamily="18" charset="0"/>
                <a:cs typeface="Segoe UI Slab" panose="02060504040202020204" pitchFamily="18" charset="0"/>
              </a:defRPr>
            </a:lvl1pPr>
          </a:lstStyle>
          <a:p>
            <a:r>
              <a:rPr lang="en-US" dirty="0"/>
              <a:t>CLICK TO EDIT MASTER TITLE STYLE</a:t>
            </a:r>
          </a:p>
        </p:txBody>
      </p:sp>
      <p:sp>
        <p:nvSpPr>
          <p:cNvPr id="3" name="Subtitle 2"/>
          <p:cNvSpPr>
            <a:spLocks noGrp="1"/>
          </p:cNvSpPr>
          <p:nvPr>
            <p:ph type="subTitle" idx="1"/>
          </p:nvPr>
        </p:nvSpPr>
        <p:spPr>
          <a:xfrm>
            <a:off x="835465" y="3580015"/>
            <a:ext cx="8270435" cy="1042785"/>
          </a:xfrm>
          <a:prstGeom prst="rect">
            <a:avLst/>
          </a:prstGeom>
        </p:spPr>
        <p:txBody>
          <a:bodyPr lIns="0" rIns="0" anchor="t">
            <a:noAutofit/>
          </a:bodyPr>
          <a:lstStyle>
            <a:lvl1pPr marL="0" indent="0" algn="l">
              <a:lnSpc>
                <a:spcPct val="105000"/>
              </a:lnSpc>
              <a:spcBef>
                <a:spcPts val="0"/>
              </a:spcBef>
              <a:buNone/>
              <a:defRPr lang="en-US" sz="2800" b="0" kern="1200" spc="0" dirty="0">
                <a:solidFill>
                  <a:srgbClr val="00809D"/>
                </a:solidFill>
                <a:latin typeface="Segoe UI Light" pitchFamily="34" charset="0"/>
                <a:ea typeface="+mj-ea"/>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r="63630"/>
          <a:stretch/>
        </p:blipFill>
        <p:spPr>
          <a:xfrm>
            <a:off x="369446" y="6421817"/>
            <a:ext cx="262421" cy="292608"/>
          </a:xfrm>
          <a:prstGeom prst="rect">
            <a:avLst/>
          </a:prstGeom>
        </p:spPr>
      </p:pic>
    </p:spTree>
    <p:extLst>
      <p:ext uri="{BB962C8B-B14F-4D97-AF65-F5344CB8AC3E}">
        <p14:creationId xmlns:p14="http://schemas.microsoft.com/office/powerpoint/2010/main" val="1178181630"/>
      </p:ext>
    </p:extLst>
  </p:cSld>
  <p:clrMapOvr>
    <a:masterClrMapping/>
  </p:clrMapOvr>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2_Main_Title_secondary_color">
    <p:bg>
      <p:bgPr>
        <a:solidFill>
          <a:srgbClr val="FF7F7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835465" y="2108200"/>
            <a:ext cx="8270435" cy="1452765"/>
          </a:xfrm>
          <a:prstGeom prst="rect">
            <a:avLst/>
          </a:prstGeom>
        </p:spPr>
        <p:txBody>
          <a:bodyPr lIns="0" rIns="0" anchor="b">
            <a:noAutofit/>
          </a:bodyPr>
          <a:lstStyle>
            <a:lvl1pPr algn="l">
              <a:defRPr lang="en-US" sz="4400" b="0" kern="1200" dirty="0">
                <a:solidFill>
                  <a:schemeClr val="bg1"/>
                </a:solidFill>
                <a:latin typeface="Segoe UI Slab" panose="02060504040202020204" pitchFamily="18" charset="0"/>
                <a:ea typeface="Segoe UI Slab" panose="02060504040202020204" pitchFamily="18" charset="0"/>
                <a:cs typeface="Segoe UI Slab" panose="02060504040202020204" pitchFamily="18" charset="0"/>
              </a:defRPr>
            </a:lvl1pPr>
          </a:lstStyle>
          <a:p>
            <a:r>
              <a:rPr lang="en-US" dirty="0"/>
              <a:t>CLICK TO EDIT MASTER TITLE STYLE</a:t>
            </a:r>
          </a:p>
        </p:txBody>
      </p:sp>
      <p:sp>
        <p:nvSpPr>
          <p:cNvPr id="3" name="Subtitle 2"/>
          <p:cNvSpPr>
            <a:spLocks noGrp="1"/>
          </p:cNvSpPr>
          <p:nvPr>
            <p:ph type="subTitle" idx="1"/>
          </p:nvPr>
        </p:nvSpPr>
        <p:spPr>
          <a:xfrm>
            <a:off x="835465" y="3580015"/>
            <a:ext cx="8270435" cy="1042785"/>
          </a:xfrm>
          <a:prstGeom prst="rect">
            <a:avLst/>
          </a:prstGeom>
        </p:spPr>
        <p:txBody>
          <a:bodyPr lIns="0" rIns="0" anchor="t">
            <a:noAutofit/>
          </a:bodyPr>
          <a:lstStyle>
            <a:lvl1pPr marL="0" indent="0" algn="l">
              <a:lnSpc>
                <a:spcPct val="105000"/>
              </a:lnSpc>
              <a:spcBef>
                <a:spcPts val="0"/>
              </a:spcBef>
              <a:buNone/>
              <a:defRPr lang="en-US" sz="2800" b="0" kern="1200" spc="0" dirty="0">
                <a:solidFill>
                  <a:schemeClr val="bg1">
                    <a:lumMod val="95000"/>
                  </a:schemeClr>
                </a:solidFill>
                <a:latin typeface="Segoe UI Light" pitchFamily="34" charset="0"/>
                <a:ea typeface="+mj-ea"/>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633753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97137-96A4-471F-9A3E-97BC1D1F7B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B222B7-1A8C-4B63-A1F2-1129D6D115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2255AF-FCDF-4E64-859A-576A3173B1F0}"/>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5" name="Footer Placeholder 4">
            <a:extLst>
              <a:ext uri="{FF2B5EF4-FFF2-40B4-BE49-F238E27FC236}">
                <a16:creationId xmlns:a16="http://schemas.microsoft.com/office/drawing/2014/main" id="{C20767A2-35ED-489D-8D91-C7D4459B70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79349D-F231-456E-9AA7-EDE407F150B5}"/>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22246301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A5162-E8D9-4157-90D6-1669BAB9B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999892-B65A-4623-8360-8574D9E1705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280B0-A2F2-485E-A624-55454A34F3E4}"/>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5" name="Footer Placeholder 4">
            <a:extLst>
              <a:ext uri="{FF2B5EF4-FFF2-40B4-BE49-F238E27FC236}">
                <a16:creationId xmlns:a16="http://schemas.microsoft.com/office/drawing/2014/main" id="{0F354843-C357-4C2C-9864-B5EF279625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86E20F-9B4E-4DCD-8DF6-D5F9657606AB}"/>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5115967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05590-483F-4D6A-AF82-0BF9AA7D09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412EED-0FB0-468E-8E5F-2663F741B1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09FF257-CB4B-43B9-9018-0BFCB6E31AD3}"/>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5" name="Footer Placeholder 4">
            <a:extLst>
              <a:ext uri="{FF2B5EF4-FFF2-40B4-BE49-F238E27FC236}">
                <a16:creationId xmlns:a16="http://schemas.microsoft.com/office/drawing/2014/main" id="{D66CB30B-63DD-4003-9C7A-0F7324DE60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62FF4C-7104-4392-B0B9-ECAF7B559441}"/>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13354481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8C781-05C6-40AC-8AD2-E4AF6F48DF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12317A-16C0-4752-B11E-2312ADA5810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9035CEA-02F5-46A0-982D-23309F106E5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D1C70CC-A9D4-454A-B573-E51A2C56AAE1}"/>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6" name="Footer Placeholder 5">
            <a:extLst>
              <a:ext uri="{FF2B5EF4-FFF2-40B4-BE49-F238E27FC236}">
                <a16:creationId xmlns:a16="http://schemas.microsoft.com/office/drawing/2014/main" id="{67948FD9-53E1-4AD3-8A32-E3DD85F44F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98609-40C9-4B8B-9B5E-594CB0F09C57}"/>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39004322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21FF8-C823-4CA6-9849-2A2BB8C0A6D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48455A-94F3-4F61-B783-1A7D482548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83E92B5-B180-4DDC-B0B9-6BCA190CB44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471DA2-DF87-44F7-B94B-D03AA25349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48BA9E3-4D96-4FC9-9347-6A9DC47FE26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18001F-1EC3-40CF-8D0E-40777C5C7645}"/>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8" name="Footer Placeholder 7">
            <a:extLst>
              <a:ext uri="{FF2B5EF4-FFF2-40B4-BE49-F238E27FC236}">
                <a16:creationId xmlns:a16="http://schemas.microsoft.com/office/drawing/2014/main" id="{38B1F1D6-D9CB-440F-833A-ABAC3CE994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892ED82-B25C-41E1-8835-96D3ACDB3F50}"/>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3062586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OC_List Segoe Slab">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739344" y="190500"/>
            <a:ext cx="10455878" cy="603018"/>
          </a:xfrm>
        </p:spPr>
        <p:txBody>
          <a:bodyPr lIns="0" rIns="0">
            <a:noAutofit/>
          </a:bodyPr>
          <a:lstStyle>
            <a:lvl1pPr>
              <a:defRPr lang="en-US" sz="3200" b="0" kern="1200" spc="50" baseline="0" dirty="0">
                <a:solidFill>
                  <a:srgbClr val="00809D"/>
                </a:solidFill>
                <a:latin typeface="Segoe UI Slab" panose="02060504040202020204" pitchFamily="18" charset="0"/>
                <a:ea typeface="Segoe UI Slab" panose="02060504040202020204" pitchFamily="18" charset="0"/>
                <a:cs typeface="Segoe UI Slab" panose="02060504040202020204" pitchFamily="18" charset="0"/>
              </a:defRPr>
            </a:lvl1pPr>
          </a:lstStyle>
          <a:p>
            <a:r>
              <a:rPr lang="en-US" dirty="0"/>
              <a:t>CLICK TO EDIT MASTER TITLE STYLE</a:t>
            </a:r>
          </a:p>
        </p:txBody>
      </p:sp>
      <p:sp>
        <p:nvSpPr>
          <p:cNvPr id="5" name="Text Placeholder 4"/>
          <p:cNvSpPr>
            <a:spLocks noGrp="1"/>
          </p:cNvSpPr>
          <p:nvPr>
            <p:ph type="body" sz="quarter" idx="11" hasCustomPrompt="1"/>
          </p:nvPr>
        </p:nvSpPr>
        <p:spPr>
          <a:xfrm>
            <a:off x="739343" y="1026794"/>
            <a:ext cx="10515601" cy="5394960"/>
          </a:xfrm>
        </p:spPr>
        <p:txBody>
          <a:bodyPr lIns="0" rIns="0">
            <a:noAutofit/>
          </a:bodyPr>
          <a:lstStyle>
            <a:lvl1pPr marL="231775" indent="-231775" algn="l" defTabSz="914400" rtl="0" eaLnBrk="1" latinLnBrk="0" hangingPunct="1">
              <a:lnSpc>
                <a:spcPct val="110000"/>
              </a:lnSpc>
              <a:spcBef>
                <a:spcPts val="0"/>
              </a:spcBef>
              <a:spcAft>
                <a:spcPts val="0"/>
              </a:spcAft>
              <a:buClr>
                <a:srgbClr val="00809D"/>
              </a:buClr>
              <a:buSzPct val="88000"/>
              <a:buFont typeface="Segoe UI Symbol" panose="020B0502040204020203" pitchFamily="34" charset="0"/>
              <a:buChar char="❯"/>
              <a:defRPr lang="en-US" sz="2400" kern="1200" dirty="0" smtClean="0">
                <a:solidFill>
                  <a:schemeClr val="tx1">
                    <a:lumMod val="65000"/>
                    <a:lumOff val="35000"/>
                  </a:schemeClr>
                </a:solidFill>
                <a:latin typeface="Segoe UI Light" panose="020B0502040204020203" pitchFamily="34" charset="0"/>
                <a:ea typeface="+mn-ea"/>
                <a:cs typeface="Segoe UI Light" panose="020B0502040204020203" pitchFamily="34" charset="0"/>
              </a:defRPr>
            </a:lvl1pPr>
            <a:lvl2pPr marL="461963" indent="-231775">
              <a:lnSpc>
                <a:spcPct val="100000"/>
              </a:lnSpc>
              <a:spcBef>
                <a:spcPts val="0"/>
              </a:spcBef>
              <a:spcAft>
                <a:spcPts val="0"/>
              </a:spcAft>
              <a:defRPr lang="en-US" sz="1800" kern="1200" dirty="0" smtClean="0">
                <a:solidFill>
                  <a:schemeClr val="tx1">
                    <a:lumMod val="65000"/>
                    <a:lumOff val="35000"/>
                  </a:schemeClr>
                </a:solidFill>
                <a:latin typeface="+mn-lt"/>
                <a:ea typeface="+mn-ea"/>
                <a:cs typeface="Segoe UI" panose="020B0502040204020203" pitchFamily="34" charset="0"/>
              </a:defRPr>
            </a:lvl2pPr>
            <a:lvl3pPr marL="684213" indent="-222250">
              <a:lnSpc>
                <a:spcPct val="100000"/>
              </a:lnSpc>
              <a:spcBef>
                <a:spcPts val="200"/>
              </a:spcBef>
              <a:spcAft>
                <a:spcPts val="0"/>
              </a:spcAft>
              <a:defRPr sz="1800">
                <a:solidFill>
                  <a:schemeClr val="tx1">
                    <a:lumMod val="65000"/>
                    <a:lumOff val="35000"/>
                  </a:schemeClr>
                </a:solidFill>
                <a:latin typeface="+mn-lt"/>
                <a:cs typeface="Segoe UI" panose="020B0502040204020203" pitchFamily="34" charset="0"/>
              </a:defRPr>
            </a:lvl3pPr>
            <a:lvl4pPr marL="914400" indent="-230188">
              <a:lnSpc>
                <a:spcPct val="100000"/>
              </a:lnSpc>
              <a:spcBef>
                <a:spcPts val="200"/>
              </a:spcBef>
              <a:spcAft>
                <a:spcPts val="0"/>
              </a:spcAft>
              <a:defRPr sz="1800">
                <a:solidFill>
                  <a:schemeClr val="tx1">
                    <a:lumMod val="65000"/>
                    <a:lumOff val="35000"/>
                  </a:schemeClr>
                </a:solidFill>
                <a:latin typeface="+mn-lt"/>
                <a:cs typeface="Segoe UI" panose="020B0502040204020203" pitchFamily="34" charset="0"/>
              </a:defRPr>
            </a:lvl4pPr>
            <a:lvl5pPr marL="1144588" indent="-230188">
              <a:lnSpc>
                <a:spcPct val="100000"/>
              </a:lnSpc>
              <a:spcBef>
                <a:spcPts val="200"/>
              </a:spcBef>
              <a:spcAft>
                <a:spcPts val="0"/>
              </a:spcAft>
              <a:defRPr sz="1800">
                <a:solidFill>
                  <a:schemeClr val="tx1">
                    <a:lumMod val="65000"/>
                    <a:lumOff val="35000"/>
                  </a:schemeClr>
                </a:solidFill>
                <a:latin typeface="+mn-lt"/>
                <a:cs typeface="Segoe UI"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356675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F28E8-FAE0-4641-920E-E27830092E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66D6C7-013B-4B80-8289-38EAF941D830}"/>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4" name="Footer Placeholder 3">
            <a:extLst>
              <a:ext uri="{FF2B5EF4-FFF2-40B4-BE49-F238E27FC236}">
                <a16:creationId xmlns:a16="http://schemas.microsoft.com/office/drawing/2014/main" id="{64A1CB38-3B52-4938-B038-B0D92E1B2E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BC126A8-8924-475F-80F1-4C7A3BB2E7A9}"/>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921280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272E03-BDF5-436C-B5C0-FB75000D7886}"/>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3" name="Footer Placeholder 2">
            <a:extLst>
              <a:ext uri="{FF2B5EF4-FFF2-40B4-BE49-F238E27FC236}">
                <a16:creationId xmlns:a16="http://schemas.microsoft.com/office/drawing/2014/main" id="{1E68F6DE-163C-4E7C-8C06-D2E4F915C9C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C032B0-3E60-4481-8887-B5F8BECAC027}"/>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24843336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BAF9E-75E1-4569-90F7-2E615BED3C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F4C7686-EA34-44C2-87AC-DD43232570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44056A-EFD6-465B-BCA8-427CDFA35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21AED3B-2C90-45DF-A40F-E70F9B905075}"/>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6" name="Footer Placeholder 5">
            <a:extLst>
              <a:ext uri="{FF2B5EF4-FFF2-40B4-BE49-F238E27FC236}">
                <a16:creationId xmlns:a16="http://schemas.microsoft.com/office/drawing/2014/main" id="{0168E067-5FED-4B36-A3B1-6EF203676B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0ADCC1-8935-4257-8B2B-B6FA841A58EA}"/>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26767404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3CC7D-1EF1-460F-AA8C-3832DF6CC8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55324E-8539-4612-A4CF-7F0BDE7DA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34DF8F-6C04-43F2-9C06-A4B914692B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EED1832-E6D1-4D3A-BA88-5E8B245373B6}"/>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6" name="Footer Placeholder 5">
            <a:extLst>
              <a:ext uri="{FF2B5EF4-FFF2-40B4-BE49-F238E27FC236}">
                <a16:creationId xmlns:a16="http://schemas.microsoft.com/office/drawing/2014/main" id="{E5D69CF2-6F66-42E0-89B0-8C08C076B2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178F6E-66F3-458B-8869-D1BF703CFF39}"/>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36198803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96834-63E6-4AA5-85DE-E048983E99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2393A94-E882-4D92-8DBD-C219502B12B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B9772-8B1E-4B18-8DC4-BE4551244496}"/>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5" name="Footer Placeholder 4">
            <a:extLst>
              <a:ext uri="{FF2B5EF4-FFF2-40B4-BE49-F238E27FC236}">
                <a16:creationId xmlns:a16="http://schemas.microsoft.com/office/drawing/2014/main" id="{B1A4DA5E-AFBB-4EA5-9A26-0DB9EA6AB8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909AB5-1DED-46A6-90D0-62F6BEF8F19D}"/>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40045310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D60DFC-5FF4-4C5B-AB83-E5C2A460E7D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8C96DF-1A3A-47E9-8928-A181103B99D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65DBB6-5385-423E-89E4-0D494C65D6C9}"/>
              </a:ext>
            </a:extLst>
          </p:cNvPr>
          <p:cNvSpPr>
            <a:spLocks noGrp="1"/>
          </p:cNvSpPr>
          <p:nvPr>
            <p:ph type="dt" sz="half" idx="10"/>
          </p:nvPr>
        </p:nvSpPr>
        <p:spPr/>
        <p:txBody>
          <a:bodyPr/>
          <a:lstStyle/>
          <a:p>
            <a:fld id="{BFF54A57-EB1F-4F37-9E16-446CF350FF46}" type="datetimeFigureOut">
              <a:rPr lang="en-US" smtClean="0"/>
              <a:t>5/18/2017</a:t>
            </a:fld>
            <a:endParaRPr lang="en-US"/>
          </a:p>
        </p:txBody>
      </p:sp>
      <p:sp>
        <p:nvSpPr>
          <p:cNvPr id="5" name="Footer Placeholder 4">
            <a:extLst>
              <a:ext uri="{FF2B5EF4-FFF2-40B4-BE49-F238E27FC236}">
                <a16:creationId xmlns:a16="http://schemas.microsoft.com/office/drawing/2014/main" id="{D472046C-3DE0-415C-AB9B-4EC01F8A8C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CF02C4-CB79-4AD0-B15C-DDA2BB8A154A}"/>
              </a:ext>
            </a:extLst>
          </p:cNvPr>
          <p:cNvSpPr>
            <a:spLocks noGrp="1"/>
          </p:cNvSpPr>
          <p:nvPr>
            <p:ph type="sldNum" sz="quarter" idx="12"/>
          </p:nvPr>
        </p:nvSpPr>
        <p:spPr/>
        <p:txBody>
          <a:bodyPr/>
          <a:lstStyle/>
          <a:p>
            <a:fld id="{6E98ACA2-D5E8-4098-8003-7CB5B4DCB88B}" type="slidenum">
              <a:rPr lang="en-US" smtClean="0"/>
              <a:t>‹#›</a:t>
            </a:fld>
            <a:endParaRPr lang="en-US"/>
          </a:p>
        </p:txBody>
      </p:sp>
    </p:spTree>
    <p:extLst>
      <p:ext uri="{BB962C8B-B14F-4D97-AF65-F5344CB8AC3E}">
        <p14:creationId xmlns:p14="http://schemas.microsoft.com/office/powerpoint/2010/main" val="29184028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TOC_Lis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838200" y="221673"/>
            <a:ext cx="10515600" cy="581891"/>
          </a:xfrm>
        </p:spPr>
        <p:txBody>
          <a:bodyPr lIns="0" rIns="0">
            <a:normAutofit/>
          </a:bodyPr>
          <a:lstStyle>
            <a:lvl1pPr>
              <a:defRPr lang="en-US" sz="2400" b="0" kern="1200" spc="50" baseline="0" dirty="0">
                <a:solidFill>
                  <a:srgbClr val="00A89D"/>
                </a:solidFill>
                <a:latin typeface="Segoe UI Semibold" panose="020B0702040204020203" pitchFamily="34" charset="0"/>
                <a:ea typeface="Segoe UI Semibold" panose="020B0702040204020203" pitchFamily="34" charset="0"/>
                <a:cs typeface="Segoe UI Semibold" panose="020B0702040204020203" pitchFamily="34" charset="0"/>
              </a:defRPr>
            </a:lvl1pPr>
          </a:lstStyle>
          <a:p>
            <a:r>
              <a:rPr lang="en-US" dirty="0"/>
              <a:t>CLICK TO EDIT MASTER TITLE STYLE</a:t>
            </a:r>
          </a:p>
        </p:txBody>
      </p:sp>
      <p:sp>
        <p:nvSpPr>
          <p:cNvPr id="5" name="Text Placeholder 4"/>
          <p:cNvSpPr>
            <a:spLocks noGrp="1"/>
          </p:cNvSpPr>
          <p:nvPr>
            <p:ph type="body" sz="quarter" idx="11" hasCustomPrompt="1"/>
          </p:nvPr>
        </p:nvSpPr>
        <p:spPr>
          <a:xfrm>
            <a:off x="838199" y="983672"/>
            <a:ext cx="10515601" cy="5320146"/>
          </a:xfrm>
        </p:spPr>
        <p:txBody>
          <a:bodyPr lIns="0" rIns="0">
            <a:noAutofit/>
          </a:bodyPr>
          <a:lstStyle>
            <a:lvl1pPr marL="231775" indent="-231775" algn="l" defTabSz="914400" rtl="0" eaLnBrk="1" latinLnBrk="0" hangingPunct="1">
              <a:lnSpc>
                <a:spcPct val="100000"/>
              </a:lnSpc>
              <a:spcBef>
                <a:spcPts val="1200"/>
              </a:spcBef>
              <a:spcAft>
                <a:spcPts val="800"/>
              </a:spcAft>
              <a:buClr>
                <a:srgbClr val="00A89D"/>
              </a:buClr>
              <a:buSzPct val="88000"/>
              <a:buFont typeface="Segoe UI Symbol" panose="020B0502040204020203" pitchFamily="34" charset="0"/>
              <a:buChar char="❯"/>
              <a:defRPr lang="en-US" sz="2200" kern="1200" dirty="0" smtClean="0">
                <a:solidFill>
                  <a:schemeClr val="bg1">
                    <a:lumMod val="50000"/>
                  </a:schemeClr>
                </a:solidFill>
                <a:latin typeface="Segoe UI Light" panose="020B0502040204020203" pitchFamily="34" charset="0"/>
                <a:ea typeface="+mn-ea"/>
                <a:cs typeface="Segoe UI Light" panose="020B0502040204020203" pitchFamily="34" charset="0"/>
              </a:defRPr>
            </a:lvl1pPr>
            <a:lvl2pPr marL="627063" indent="-169863">
              <a:lnSpc>
                <a:spcPct val="100000"/>
              </a:lnSpc>
              <a:spcBef>
                <a:spcPts val="200"/>
              </a:spcBef>
              <a:spcAft>
                <a:spcPts val="0"/>
              </a:spcAft>
              <a:defRPr lang="en-US" sz="1400" kern="1200" dirty="0" smtClean="0">
                <a:solidFill>
                  <a:schemeClr val="bg1">
                    <a:lumMod val="65000"/>
                  </a:schemeClr>
                </a:solidFill>
                <a:latin typeface="Segoe UI" panose="020B0502040204020203" pitchFamily="34" charset="0"/>
                <a:ea typeface="+mn-ea"/>
                <a:cs typeface="Segoe UI" panose="020B0502040204020203" pitchFamily="34" charset="0"/>
              </a:defRPr>
            </a:lvl2pPr>
            <a:lvl3pPr marL="1084263" indent="-169863">
              <a:lnSpc>
                <a:spcPct val="100000"/>
              </a:lnSpc>
              <a:spcBef>
                <a:spcPts val="200"/>
              </a:spcBef>
              <a:spcAft>
                <a:spcPts val="0"/>
              </a:spcAft>
              <a:defRPr sz="1400">
                <a:solidFill>
                  <a:schemeClr val="bg1">
                    <a:lumMod val="65000"/>
                  </a:schemeClr>
                </a:solidFill>
                <a:latin typeface="Segoe UI" panose="020B0502040204020203" pitchFamily="34" charset="0"/>
                <a:cs typeface="Segoe UI" panose="020B0502040204020203" pitchFamily="34" charset="0"/>
              </a:defRPr>
            </a:lvl3pPr>
            <a:lvl4pPr marL="1541463" indent="-169863">
              <a:lnSpc>
                <a:spcPct val="100000"/>
              </a:lnSpc>
              <a:spcBef>
                <a:spcPts val="200"/>
              </a:spcBef>
              <a:spcAft>
                <a:spcPts val="0"/>
              </a:spcAft>
              <a:defRPr sz="1400">
                <a:solidFill>
                  <a:schemeClr val="bg1">
                    <a:lumMod val="65000"/>
                  </a:schemeClr>
                </a:solidFill>
                <a:latin typeface="Segoe UI" panose="020B0502040204020203" pitchFamily="34" charset="0"/>
                <a:cs typeface="Segoe UI" panose="020B0502040204020203" pitchFamily="34" charset="0"/>
              </a:defRPr>
            </a:lvl4pPr>
            <a:lvl5pPr marL="1998663" indent="-169863">
              <a:lnSpc>
                <a:spcPct val="100000"/>
              </a:lnSpc>
              <a:spcBef>
                <a:spcPts val="200"/>
              </a:spcBef>
              <a:spcAft>
                <a:spcPts val="0"/>
              </a:spcAft>
              <a:defRPr sz="1400">
                <a:solidFill>
                  <a:schemeClr val="bg1">
                    <a:lumMod val="65000"/>
                  </a:schemeClr>
                </a:solidFill>
                <a:latin typeface="Segoe UI" panose="020B0502040204020203" pitchFamily="34" charset="0"/>
                <a:cs typeface="Segoe UI"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06859469"/>
      </p:ext>
    </p:extLst>
  </p:cSld>
  <p:clrMapOvr>
    <a:masterClrMapping/>
  </p:clrMapOvr>
  <mc:AlternateContent xmlns:mc="http://schemas.openxmlformats.org/markup-compatibility/2006" xmlns:p14="http://schemas.microsoft.com/office/powerpoint/2010/main">
    <mc:Choice Requires="p14">
      <p:transition spd="slow" p14:dur="2000" advClick="0" advTm="10000">
        <p:fade/>
      </p:transition>
    </mc:Choice>
    <mc:Fallback xmlns="">
      <p:transition spd="slow" advClick="0" advTm="1000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_Section_Title">
    <p:spTree>
      <p:nvGrpSpPr>
        <p:cNvPr id="1" name=""/>
        <p:cNvGrpSpPr/>
        <p:nvPr/>
      </p:nvGrpSpPr>
      <p:grpSpPr>
        <a:xfrm>
          <a:off x="0" y="0"/>
          <a:ext cx="0" cy="0"/>
          <a:chOff x="0" y="0"/>
          <a:chExt cx="0" cy="0"/>
        </a:xfrm>
      </p:grpSpPr>
      <p:sp>
        <p:nvSpPr>
          <p:cNvPr id="7" name="Rectangle 6"/>
          <p:cNvSpPr/>
          <p:nvPr userDrawn="1"/>
        </p:nvSpPr>
        <p:spPr>
          <a:xfrm>
            <a:off x="0" y="1941991"/>
            <a:ext cx="12192000" cy="2974019"/>
          </a:xfrm>
          <a:prstGeom prst="rect">
            <a:avLst/>
          </a:prstGeom>
          <a:solidFill>
            <a:srgbClr val="FBFBF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 name="Title 1"/>
          <p:cNvSpPr>
            <a:spLocks noGrp="1"/>
          </p:cNvSpPr>
          <p:nvPr>
            <p:ph type="ctrTitle" hasCustomPrompt="1"/>
          </p:nvPr>
        </p:nvSpPr>
        <p:spPr>
          <a:xfrm>
            <a:off x="835465" y="2797554"/>
            <a:ext cx="10323443" cy="822518"/>
          </a:xfrm>
          <a:prstGeom prst="rect">
            <a:avLst/>
          </a:prstGeom>
        </p:spPr>
        <p:txBody>
          <a:bodyPr lIns="0" rIns="0" anchor="b">
            <a:normAutofit/>
          </a:bodyPr>
          <a:lstStyle>
            <a:lvl1pPr algn="l">
              <a:defRPr lang="en-US" sz="4400" b="0" kern="1200" dirty="0">
                <a:solidFill>
                  <a:srgbClr val="00A89D"/>
                </a:solidFill>
                <a:latin typeface="Segoe UI Slab" panose="02060504040202020204" pitchFamily="18" charset="0"/>
                <a:ea typeface="Segoe UI Slab" panose="02060504040202020204" pitchFamily="18" charset="0"/>
                <a:cs typeface="Segoe UI Slab" panose="02060504040202020204" pitchFamily="18" charset="0"/>
              </a:defRPr>
            </a:lvl1pPr>
          </a:lstStyle>
          <a:p>
            <a:r>
              <a:rPr lang="en-US" dirty="0"/>
              <a:t>Click to edit master title style</a:t>
            </a:r>
          </a:p>
        </p:txBody>
      </p:sp>
      <p:sp>
        <p:nvSpPr>
          <p:cNvPr id="5" name="Subtitle 2"/>
          <p:cNvSpPr>
            <a:spLocks noGrp="1"/>
          </p:cNvSpPr>
          <p:nvPr>
            <p:ph type="subTitle" idx="1"/>
          </p:nvPr>
        </p:nvSpPr>
        <p:spPr>
          <a:xfrm>
            <a:off x="835465" y="3620072"/>
            <a:ext cx="10323443" cy="594966"/>
          </a:xfrm>
          <a:prstGeom prst="rect">
            <a:avLst/>
          </a:prstGeom>
        </p:spPr>
        <p:txBody>
          <a:bodyPr lIns="0" rIns="0" anchor="t">
            <a:normAutofit/>
          </a:bodyPr>
          <a:lstStyle>
            <a:lvl1pPr marL="0" indent="0" algn="l">
              <a:buNone/>
              <a:defRPr lang="en-US" sz="2400" b="0" kern="1200" spc="0" dirty="0">
                <a:solidFill>
                  <a:schemeClr val="bg1">
                    <a:lumMod val="65000"/>
                  </a:schemeClr>
                </a:solidFill>
                <a:latin typeface="Segoe UI Light" pitchFamily="34" charset="0"/>
                <a:ea typeface="+mj-ea"/>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4" name="Straight Connector 3"/>
          <p:cNvCxnSpPr/>
          <p:nvPr userDrawn="1"/>
        </p:nvCxnSpPr>
        <p:spPr>
          <a:xfrm>
            <a:off x="0" y="1928037"/>
            <a:ext cx="12192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0" y="4916010"/>
            <a:ext cx="12192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3074252"/>
      </p:ext>
    </p:extLst>
  </p:cSld>
  <p:clrMapOvr>
    <a:masterClrMapping/>
  </p:clrMapOvr>
  <mc:AlternateContent xmlns:mc="http://schemas.openxmlformats.org/markup-compatibility/2006" xmlns:p14="http://schemas.microsoft.com/office/powerpoint/2010/main">
    <mc:Choice Requires="p14">
      <p:transition spd="slow" p14:dur="2000" advClick="0" advTm="10000">
        <p:fade/>
      </p:transition>
    </mc:Choice>
    <mc:Fallback xmlns="">
      <p:transition spd="slow" advClick="0" advTm="1000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3_Title &amp; Text">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838198" y="1025236"/>
            <a:ext cx="10515601" cy="5264728"/>
          </a:xfrm>
        </p:spPr>
        <p:txBody>
          <a:bodyPr lIns="0" rIns="0">
            <a:noAutofit/>
          </a:bodyPr>
          <a:lstStyle>
            <a:lvl1pPr marL="0" indent="0">
              <a:lnSpc>
                <a:spcPct val="110000"/>
              </a:lnSpc>
              <a:spcBef>
                <a:spcPts val="0"/>
              </a:spcBef>
              <a:buNone/>
              <a:defRPr lang="en-US" sz="2600" b="0" kern="1200" dirty="0" smtClean="0">
                <a:solidFill>
                  <a:schemeClr val="tx1">
                    <a:lumMod val="50000"/>
                    <a:lumOff val="50000"/>
                  </a:schemeClr>
                </a:solidFill>
                <a:latin typeface="Segoe UI Light" panose="020B0502040204020203" pitchFamily="34" charset="0"/>
                <a:ea typeface="+mn-ea"/>
                <a:cs typeface="Segoe UI Light" panose="020B0502040204020203" pitchFamily="34" charset="0"/>
              </a:defRPr>
            </a:lvl1pPr>
          </a:lstStyle>
          <a:p>
            <a:pPr lvl="0"/>
            <a:r>
              <a:rPr lang="en-US" dirty="0"/>
              <a:t>Edit master text styles</a:t>
            </a:r>
          </a:p>
        </p:txBody>
      </p:sp>
      <p:sp>
        <p:nvSpPr>
          <p:cNvPr id="4" name="Title 1"/>
          <p:cNvSpPr>
            <a:spLocks noGrp="1"/>
          </p:cNvSpPr>
          <p:nvPr>
            <p:ph type="title" hasCustomPrompt="1"/>
          </p:nvPr>
        </p:nvSpPr>
        <p:spPr>
          <a:xfrm>
            <a:off x="838200" y="221674"/>
            <a:ext cx="10515600" cy="568036"/>
          </a:xfrm>
        </p:spPr>
        <p:txBody>
          <a:bodyPr lIns="0" rIns="0">
            <a:noAutofit/>
          </a:bodyPr>
          <a:lstStyle>
            <a:lvl1pPr>
              <a:defRPr lang="en-US" sz="2800" kern="1200" dirty="0">
                <a:solidFill>
                  <a:srgbClr val="00A89D"/>
                </a:solidFill>
                <a:latin typeface="Segoe UI Light" panose="020B0502040204020203" pitchFamily="34" charset="0"/>
                <a:ea typeface="+mn-ea"/>
                <a:cs typeface="Segoe UI Light"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2544859498"/>
      </p:ext>
    </p:extLst>
  </p:cSld>
  <p:clrMapOvr>
    <a:masterClrMapping/>
  </p:clrMapOvr>
  <mc:AlternateContent xmlns:mc="http://schemas.openxmlformats.org/markup-compatibility/2006" xmlns:p14="http://schemas.microsoft.com/office/powerpoint/2010/main">
    <mc:Choice Requires="p14">
      <p:transition spd="slow" p14:dur="2000" advClick="0" advTm="10000">
        <p:fade/>
      </p:transition>
    </mc:Choice>
    <mc:Fallback xmlns="">
      <p:transition spd="slow" advClick="0" advTm="10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Section_Title">
    <p:spTree>
      <p:nvGrpSpPr>
        <p:cNvPr id="1" name=""/>
        <p:cNvGrpSpPr/>
        <p:nvPr/>
      </p:nvGrpSpPr>
      <p:grpSpPr>
        <a:xfrm>
          <a:off x="0" y="0"/>
          <a:ext cx="0" cy="0"/>
          <a:chOff x="0" y="0"/>
          <a:chExt cx="0" cy="0"/>
        </a:xfrm>
      </p:grpSpPr>
      <p:sp>
        <p:nvSpPr>
          <p:cNvPr id="7" name="Rectangle 6"/>
          <p:cNvSpPr/>
          <p:nvPr userDrawn="1"/>
        </p:nvSpPr>
        <p:spPr>
          <a:xfrm>
            <a:off x="0" y="1941991"/>
            <a:ext cx="12192000" cy="2974019"/>
          </a:xfrm>
          <a:prstGeom prst="rect">
            <a:avLst/>
          </a:prstGeom>
          <a:solidFill>
            <a:srgbClr val="FBFBF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 name="Title 1"/>
          <p:cNvSpPr>
            <a:spLocks noGrp="1"/>
          </p:cNvSpPr>
          <p:nvPr>
            <p:ph type="ctrTitle" hasCustomPrompt="1"/>
          </p:nvPr>
        </p:nvSpPr>
        <p:spPr>
          <a:xfrm>
            <a:off x="835465" y="2797554"/>
            <a:ext cx="10323443" cy="822518"/>
          </a:xfrm>
          <a:prstGeom prst="rect">
            <a:avLst/>
          </a:prstGeom>
        </p:spPr>
        <p:txBody>
          <a:bodyPr lIns="0" rIns="0" anchor="b">
            <a:normAutofit/>
          </a:bodyPr>
          <a:lstStyle>
            <a:lvl1pPr algn="l">
              <a:defRPr lang="en-US" sz="4400" b="0" kern="1200" dirty="0">
                <a:solidFill>
                  <a:srgbClr val="00809D"/>
                </a:solidFill>
                <a:latin typeface="Segoe UI Slab" panose="02060504040202020204" pitchFamily="18" charset="0"/>
                <a:ea typeface="Segoe UI Slab" panose="02060504040202020204" pitchFamily="18" charset="0"/>
                <a:cs typeface="Segoe UI Slab" panose="02060504040202020204" pitchFamily="18" charset="0"/>
              </a:defRPr>
            </a:lvl1pPr>
          </a:lstStyle>
          <a:p>
            <a:r>
              <a:rPr lang="en-US" dirty="0"/>
              <a:t>Click to edit master title style</a:t>
            </a:r>
          </a:p>
        </p:txBody>
      </p:sp>
      <p:sp>
        <p:nvSpPr>
          <p:cNvPr id="5" name="Subtitle 2"/>
          <p:cNvSpPr>
            <a:spLocks noGrp="1"/>
          </p:cNvSpPr>
          <p:nvPr>
            <p:ph type="subTitle" idx="1"/>
          </p:nvPr>
        </p:nvSpPr>
        <p:spPr>
          <a:xfrm>
            <a:off x="835465" y="3620072"/>
            <a:ext cx="10323443" cy="594966"/>
          </a:xfrm>
          <a:prstGeom prst="rect">
            <a:avLst/>
          </a:prstGeom>
        </p:spPr>
        <p:txBody>
          <a:bodyPr lIns="0" rIns="0" anchor="t">
            <a:normAutofit/>
          </a:bodyPr>
          <a:lstStyle>
            <a:lvl1pPr marL="0" indent="0" algn="l">
              <a:buNone/>
              <a:defRPr lang="en-US" sz="2400" b="0" kern="1200" spc="0" dirty="0">
                <a:solidFill>
                  <a:schemeClr val="bg1">
                    <a:lumMod val="65000"/>
                  </a:schemeClr>
                </a:solidFill>
                <a:latin typeface="Segoe UI Light" pitchFamily="34" charset="0"/>
                <a:ea typeface="+mj-ea"/>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4" name="Straight Connector 3"/>
          <p:cNvCxnSpPr/>
          <p:nvPr userDrawn="1"/>
        </p:nvCxnSpPr>
        <p:spPr>
          <a:xfrm>
            <a:off x="0" y="1928037"/>
            <a:ext cx="12192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0" y="4916010"/>
            <a:ext cx="12192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9635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amp; Text Segoe Slab">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747580" y="1025236"/>
            <a:ext cx="10515601" cy="5394960"/>
          </a:xfrm>
        </p:spPr>
        <p:txBody>
          <a:bodyPr lIns="0" rIns="0">
            <a:noAutofit/>
          </a:bodyPr>
          <a:lstStyle>
            <a:lvl1pPr marL="230188" indent="-230188">
              <a:lnSpc>
                <a:spcPct val="110000"/>
              </a:lnSpc>
              <a:spcBef>
                <a:spcPts val="0"/>
              </a:spcBef>
              <a:buFont typeface="Arial" panose="020B0604020202020204" pitchFamily="34" charset="0"/>
              <a:buChar char="•"/>
              <a:defRPr lang="en-US" sz="2400" kern="1200" dirty="0" smtClean="0">
                <a:solidFill>
                  <a:schemeClr val="tx1">
                    <a:lumMod val="65000"/>
                    <a:lumOff val="35000"/>
                  </a:schemeClr>
                </a:solidFill>
                <a:latin typeface="Segoe UI Light" panose="020B0502040204020203" pitchFamily="34" charset="0"/>
                <a:ea typeface="+mn-ea"/>
                <a:cs typeface="Segoe UI Light" panose="020B0502040204020203" pitchFamily="34" charset="0"/>
              </a:defRPr>
            </a:lvl1pPr>
            <a:lvl2pPr>
              <a:defRPr lang="en-US" sz="1800" kern="1200" dirty="0" smtClean="0">
                <a:solidFill>
                  <a:schemeClr val="tx1">
                    <a:lumMod val="65000"/>
                    <a:lumOff val="35000"/>
                  </a:schemeClr>
                </a:solidFill>
                <a:latin typeface="+mn-lt"/>
                <a:ea typeface="+mn-ea"/>
                <a:cs typeface="Segoe UI" panose="020B0502040204020203" pitchFamily="34" charset="0"/>
              </a:defRPr>
            </a:lvl2pPr>
            <a:lvl3pPr>
              <a:defRPr lang="en-US" sz="1800" kern="1200" dirty="0" smtClean="0">
                <a:solidFill>
                  <a:schemeClr val="tx1">
                    <a:lumMod val="65000"/>
                    <a:lumOff val="35000"/>
                  </a:schemeClr>
                </a:solidFill>
                <a:latin typeface="+mn-lt"/>
                <a:ea typeface="+mn-ea"/>
                <a:cs typeface="Segoe UI" panose="020B0502040204020203" pitchFamily="34" charset="0"/>
              </a:defRPr>
            </a:lvl3pPr>
            <a:lvl4pPr>
              <a:defRPr lang="en-US" sz="1800" kern="1200" dirty="0" smtClean="0">
                <a:solidFill>
                  <a:schemeClr val="tx1">
                    <a:lumMod val="65000"/>
                    <a:lumOff val="35000"/>
                  </a:schemeClr>
                </a:solidFill>
                <a:latin typeface="+mn-lt"/>
                <a:ea typeface="+mn-ea"/>
                <a:cs typeface="Segoe UI" panose="020B0502040204020203" pitchFamily="34" charset="0"/>
              </a:defRPr>
            </a:lvl4pPr>
            <a:lvl5pPr>
              <a:defRPr lang="en-US" sz="1800" kern="1200" dirty="0">
                <a:solidFill>
                  <a:schemeClr val="tx1">
                    <a:lumMod val="65000"/>
                    <a:lumOff val="35000"/>
                  </a:schemeClr>
                </a:solidFill>
                <a:latin typeface="+mn-lt"/>
                <a:ea typeface="+mn-ea"/>
                <a:cs typeface="Segoe UI"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1"/>
          <p:cNvSpPr>
            <a:spLocks noGrp="1"/>
          </p:cNvSpPr>
          <p:nvPr>
            <p:ph type="title" hasCustomPrompt="1"/>
          </p:nvPr>
        </p:nvSpPr>
        <p:spPr>
          <a:xfrm>
            <a:off x="747582" y="221674"/>
            <a:ext cx="10515600" cy="568036"/>
          </a:xfrm>
        </p:spPr>
        <p:txBody>
          <a:bodyPr lIns="0" rIns="0">
            <a:noAutofit/>
          </a:bodyPr>
          <a:lstStyle>
            <a:lvl1pPr>
              <a:defRPr lang="en-US" sz="3200" kern="1200" dirty="0">
                <a:solidFill>
                  <a:srgbClr val="00809D"/>
                </a:solidFill>
                <a:latin typeface="Segoe UI Slab" panose="02060504040202020204" pitchFamily="18" charset="0"/>
                <a:ea typeface="Segoe UI Slab" panose="02060504040202020204" pitchFamily="18" charset="0"/>
                <a:cs typeface="Segoe UI Slab" panose="02060504040202020204" pitchFamily="18" charset="0"/>
              </a:defRPr>
            </a:lvl1pPr>
          </a:lstStyle>
          <a:p>
            <a:r>
              <a:rPr lang="en-US" dirty="0"/>
              <a:t>Click to edit master title style</a:t>
            </a:r>
          </a:p>
        </p:txBody>
      </p:sp>
    </p:spTree>
    <p:extLst>
      <p:ext uri="{BB962C8B-B14F-4D97-AF65-F5344CB8AC3E}">
        <p14:creationId xmlns:p14="http://schemas.microsoft.com/office/powerpoint/2010/main" val="2040596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3-Box">
    <p:spTree>
      <p:nvGrpSpPr>
        <p:cNvPr id="1" name=""/>
        <p:cNvGrpSpPr/>
        <p:nvPr/>
      </p:nvGrpSpPr>
      <p:grpSpPr>
        <a:xfrm>
          <a:off x="0" y="0"/>
          <a:ext cx="0" cy="0"/>
          <a:chOff x="0" y="0"/>
          <a:chExt cx="0" cy="0"/>
        </a:xfrm>
      </p:grpSpPr>
      <p:cxnSp>
        <p:nvCxnSpPr>
          <p:cNvPr id="5" name="Straight Connector 4"/>
          <p:cNvCxnSpPr/>
          <p:nvPr userDrawn="1"/>
        </p:nvCxnSpPr>
        <p:spPr>
          <a:xfrm>
            <a:off x="4114800" y="2141838"/>
            <a:ext cx="0" cy="220774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userDrawn="1"/>
        </p:nvCxnSpPr>
        <p:spPr>
          <a:xfrm>
            <a:off x="7875373" y="2141838"/>
            <a:ext cx="0" cy="220774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 name="Title 1"/>
          <p:cNvSpPr>
            <a:spLocks noGrp="1"/>
          </p:cNvSpPr>
          <p:nvPr>
            <p:ph type="title" hasCustomPrompt="1"/>
          </p:nvPr>
        </p:nvSpPr>
        <p:spPr>
          <a:xfrm>
            <a:off x="726238" y="246387"/>
            <a:ext cx="10515600" cy="568036"/>
          </a:xfrm>
        </p:spPr>
        <p:txBody>
          <a:bodyPr lIns="0" rIns="0">
            <a:noAutofit/>
          </a:bodyPr>
          <a:lstStyle>
            <a:lvl1pPr>
              <a:defRPr lang="en-US" sz="3200" kern="1200" dirty="0">
                <a:solidFill>
                  <a:srgbClr val="00809D"/>
                </a:solidFill>
                <a:latin typeface="+mj-lt"/>
                <a:ea typeface="Segoe UI Slab" panose="02060504040202020204" pitchFamily="18" charset="0"/>
                <a:cs typeface="Segoe UI Slab" panose="02060504040202020204" pitchFamily="18" charset="0"/>
              </a:defRPr>
            </a:lvl1pPr>
          </a:lstStyle>
          <a:p>
            <a:r>
              <a:rPr lang="en-US" dirty="0"/>
              <a:t>Click to edit master title style</a:t>
            </a:r>
          </a:p>
        </p:txBody>
      </p:sp>
      <p:sp>
        <p:nvSpPr>
          <p:cNvPr id="10" name="Text Placeholder 4"/>
          <p:cNvSpPr>
            <a:spLocks noGrp="1"/>
          </p:cNvSpPr>
          <p:nvPr>
            <p:ph type="body" sz="quarter" idx="10" hasCustomPrompt="1"/>
          </p:nvPr>
        </p:nvSpPr>
        <p:spPr>
          <a:xfrm>
            <a:off x="4480828" y="2141838"/>
            <a:ext cx="3017520" cy="2468880"/>
          </a:xfrm>
        </p:spPr>
        <p:txBody>
          <a:bodyPr lIns="0" rIns="0">
            <a:noAutofit/>
          </a:bodyPr>
          <a:lstStyle>
            <a:lvl1pPr marL="0" indent="0">
              <a:lnSpc>
                <a:spcPct val="110000"/>
              </a:lnSpc>
              <a:spcBef>
                <a:spcPts val="0"/>
              </a:spcBef>
              <a:buNone/>
              <a:defRPr lang="en-US" sz="2600" b="0" kern="1200" dirty="0" smtClean="0">
                <a:solidFill>
                  <a:schemeClr val="tx1">
                    <a:lumMod val="65000"/>
                    <a:lumOff val="35000"/>
                  </a:schemeClr>
                </a:solidFill>
                <a:latin typeface="Segoe UI Light" panose="020B0502040204020203" pitchFamily="34" charset="0"/>
                <a:ea typeface="+mn-ea"/>
                <a:cs typeface="Segoe UI Light" panose="020B0502040204020203" pitchFamily="34" charset="0"/>
              </a:defRPr>
            </a:lvl1pPr>
          </a:lstStyle>
          <a:p>
            <a:pPr lvl="0"/>
            <a:r>
              <a:rPr lang="en-US" dirty="0"/>
              <a:t>Edit master text styles</a:t>
            </a:r>
          </a:p>
        </p:txBody>
      </p:sp>
      <p:sp>
        <p:nvSpPr>
          <p:cNvPr id="12" name="Text Placeholder 4"/>
          <p:cNvSpPr>
            <a:spLocks noGrp="1"/>
          </p:cNvSpPr>
          <p:nvPr>
            <p:ph type="body" sz="quarter" idx="11" hasCustomPrompt="1"/>
          </p:nvPr>
        </p:nvSpPr>
        <p:spPr>
          <a:xfrm>
            <a:off x="8235410" y="2141838"/>
            <a:ext cx="3017520" cy="2468880"/>
          </a:xfrm>
        </p:spPr>
        <p:txBody>
          <a:bodyPr lIns="0" rIns="0">
            <a:noAutofit/>
          </a:bodyPr>
          <a:lstStyle>
            <a:lvl1pPr marL="0" indent="0">
              <a:lnSpc>
                <a:spcPct val="110000"/>
              </a:lnSpc>
              <a:spcBef>
                <a:spcPts val="0"/>
              </a:spcBef>
              <a:buNone/>
              <a:defRPr lang="en-US" sz="2600" b="0" kern="1200" dirty="0" smtClean="0">
                <a:solidFill>
                  <a:schemeClr val="tx1">
                    <a:lumMod val="65000"/>
                    <a:lumOff val="35000"/>
                  </a:schemeClr>
                </a:solidFill>
                <a:latin typeface="Segoe UI Light" panose="020B0502040204020203" pitchFamily="34" charset="0"/>
                <a:ea typeface="+mn-ea"/>
                <a:cs typeface="Segoe UI Light" panose="020B0502040204020203" pitchFamily="34" charset="0"/>
              </a:defRPr>
            </a:lvl1pPr>
          </a:lstStyle>
          <a:p>
            <a:pPr lvl="0"/>
            <a:r>
              <a:rPr lang="en-US" dirty="0"/>
              <a:t>Edit master text styles</a:t>
            </a:r>
          </a:p>
        </p:txBody>
      </p:sp>
      <p:sp>
        <p:nvSpPr>
          <p:cNvPr id="13" name="Text Placeholder 4"/>
          <p:cNvSpPr>
            <a:spLocks noGrp="1"/>
          </p:cNvSpPr>
          <p:nvPr>
            <p:ph type="body" sz="quarter" idx="12" hasCustomPrompt="1"/>
          </p:nvPr>
        </p:nvSpPr>
        <p:spPr>
          <a:xfrm>
            <a:off x="726238" y="2141833"/>
            <a:ext cx="3017520" cy="2468880"/>
          </a:xfrm>
        </p:spPr>
        <p:txBody>
          <a:bodyPr lIns="0" rIns="0">
            <a:noAutofit/>
          </a:bodyPr>
          <a:lstStyle>
            <a:lvl1pPr marL="0" indent="0">
              <a:lnSpc>
                <a:spcPct val="110000"/>
              </a:lnSpc>
              <a:spcBef>
                <a:spcPts val="0"/>
              </a:spcBef>
              <a:buNone/>
              <a:defRPr lang="en-US" sz="2600" b="0" kern="1200" dirty="0" smtClean="0">
                <a:solidFill>
                  <a:schemeClr val="tx1">
                    <a:lumMod val="65000"/>
                    <a:lumOff val="35000"/>
                  </a:schemeClr>
                </a:solidFill>
                <a:latin typeface="Segoe UI Light" panose="020B0502040204020203" pitchFamily="34" charset="0"/>
                <a:ea typeface="+mn-ea"/>
                <a:cs typeface="Segoe UI Light" panose="020B0502040204020203" pitchFamily="34" charset="0"/>
              </a:defRPr>
            </a:lvl1pPr>
          </a:lstStyle>
          <a:p>
            <a:pPr lvl="0"/>
            <a:r>
              <a:rPr lang="en-US" dirty="0"/>
              <a:t>Edit master text styles</a:t>
            </a:r>
          </a:p>
        </p:txBody>
      </p:sp>
    </p:spTree>
    <p:extLst>
      <p:ext uri="{BB962C8B-B14F-4D97-AF65-F5344CB8AC3E}">
        <p14:creationId xmlns:p14="http://schemas.microsoft.com/office/powerpoint/2010/main" val="2362520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Side Title and Content">
    <p:spTree>
      <p:nvGrpSpPr>
        <p:cNvPr id="1" name=""/>
        <p:cNvGrpSpPr/>
        <p:nvPr/>
      </p:nvGrpSpPr>
      <p:grpSpPr>
        <a:xfrm>
          <a:off x="0" y="0"/>
          <a:ext cx="0" cy="0"/>
          <a:chOff x="0" y="0"/>
          <a:chExt cx="0" cy="0"/>
        </a:xfrm>
      </p:grpSpPr>
      <p:sp>
        <p:nvSpPr>
          <p:cNvPr id="4" name="Rectangle 3"/>
          <p:cNvSpPr/>
          <p:nvPr userDrawn="1"/>
        </p:nvSpPr>
        <p:spPr bwMode="auto">
          <a:xfrm>
            <a:off x="7964" y="-1"/>
            <a:ext cx="3047206" cy="6400801"/>
          </a:xfrm>
          <a:prstGeom prst="rect">
            <a:avLst/>
          </a:prstGeom>
          <a:solidFill>
            <a:srgbClr val="FFFFFF">
              <a:alpha val="50196"/>
            </a:srgbClr>
          </a:solidFill>
          <a:ln w="1079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endParaRPr lang="en-US" sz="1400" kern="0"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293558" y="191016"/>
            <a:ext cx="2476019" cy="858520"/>
          </a:xfrm>
        </p:spPr>
        <p:txBody>
          <a:bodyPr lIns="0" rIns="0" anchor="b">
            <a:noAutofit/>
          </a:bodyPr>
          <a:lstStyle>
            <a:lvl1pPr>
              <a:lnSpc>
                <a:spcPct val="114000"/>
              </a:lnSpc>
              <a:defRPr lang="en-US" sz="1800" b="0" kern="1200" spc="50" baseline="0" dirty="0">
                <a:solidFill>
                  <a:srgbClr val="00809D"/>
                </a:solidFill>
                <a:latin typeface="Segoe UI Semibold" panose="020B0702040204020203" pitchFamily="34" charset="0"/>
                <a:ea typeface="Segoe UI Semibold" panose="020B0702040204020203" pitchFamily="34" charset="0"/>
                <a:cs typeface="Segoe UI Semibold" panose="020B0702040204020203" pitchFamily="34" charset="0"/>
              </a:defRPr>
            </a:lvl1pPr>
          </a:lstStyle>
          <a:p>
            <a:r>
              <a:rPr lang="en-US" dirty="0"/>
              <a:t>CLICK TO EDIT MASTER TITLE STYLE</a:t>
            </a:r>
          </a:p>
        </p:txBody>
      </p:sp>
      <p:sp>
        <p:nvSpPr>
          <p:cNvPr id="6" name="Text Placeholder 3"/>
          <p:cNvSpPr>
            <a:spLocks noGrp="1"/>
          </p:cNvSpPr>
          <p:nvPr>
            <p:ph type="body" sz="half" idx="2" hasCustomPrompt="1"/>
          </p:nvPr>
        </p:nvSpPr>
        <p:spPr>
          <a:xfrm>
            <a:off x="293558" y="1123728"/>
            <a:ext cx="2476019" cy="5212080"/>
          </a:xfrm>
          <a:prstGeom prst="rect">
            <a:avLst/>
          </a:prstGeom>
        </p:spPr>
        <p:txBody>
          <a:bodyPr lIns="0" tIns="0" rIns="0" bIns="0">
            <a:normAutofit/>
          </a:bodyPr>
          <a:lstStyle>
            <a:lvl1pPr marL="0" indent="0">
              <a:lnSpc>
                <a:spcPct val="100000"/>
              </a:lnSpc>
              <a:spcBef>
                <a:spcPts val="1200"/>
              </a:spcBef>
              <a:spcAft>
                <a:spcPts val="600"/>
              </a:spcAft>
              <a:buNone/>
              <a:defRPr kumimoji="0" lang="en-US" sz="1600" b="0" i="0" u="none" strike="noStrike" kern="1200" cap="none" spc="0" normalizeH="0" baseline="0" dirty="0" smtClean="0">
                <a:ln>
                  <a:noFill/>
                </a:ln>
                <a:solidFill>
                  <a:schemeClr val="tx1">
                    <a:lumMod val="65000"/>
                    <a:lumOff val="35000"/>
                  </a:schemeClr>
                </a:solidFill>
                <a:effectLst/>
                <a:uLnTx/>
                <a:uFillTx/>
                <a:latin typeface="Segoe UI Black" panose="020B0A02040204020203" pitchFamily="34" charset="0"/>
                <a:ea typeface="Segoe UI Black" panose="020B0A02040204020203" pitchFamily="34" charset="0"/>
                <a:cs typeface="Segoe UI Black" panose="020B0A02040204020203" pitchFamily="34" charset="0"/>
              </a:defRPr>
            </a:lvl1pPr>
            <a:lvl2pPr marL="0" indent="0">
              <a:lnSpc>
                <a:spcPct val="100000"/>
              </a:lnSpc>
              <a:spcBef>
                <a:spcPts val="0"/>
              </a:spcBef>
              <a:spcAft>
                <a:spcPts val="1000"/>
              </a:spcAft>
              <a:buSzPct val="100000"/>
              <a:buFontTx/>
              <a:buNone/>
              <a:defRPr lang="en-US" sz="1500" kern="1200" dirty="0" smtClean="0">
                <a:solidFill>
                  <a:schemeClr val="tx1">
                    <a:lumMod val="65000"/>
                    <a:lumOff val="35000"/>
                  </a:schemeClr>
                </a:solidFill>
                <a:effectLst/>
                <a:latin typeface="+mn-lt"/>
                <a:ea typeface="Calibri" panose="020F0502020204030204" pitchFamily="34" charset="0"/>
                <a:cs typeface="Segoe UI Semilight" panose="020B0402040204020203" pitchFamily="34" charset="0"/>
              </a:defRPr>
            </a:lvl2pPr>
            <a:lvl3pPr marL="174625" indent="-119063">
              <a:lnSpc>
                <a:spcPct val="108000"/>
              </a:lnSpc>
              <a:spcBef>
                <a:spcPts val="0"/>
              </a:spcBef>
              <a:spcAft>
                <a:spcPts val="600"/>
              </a:spcAft>
              <a:buFont typeface="Arial" panose="020B0604020202020204" pitchFamily="34" charset="0"/>
              <a:buChar char="•"/>
              <a:defRPr lang="en-US" sz="1100" kern="1200" dirty="0" smtClean="0">
                <a:solidFill>
                  <a:schemeClr val="tx1">
                    <a:lumMod val="65000"/>
                    <a:lumOff val="35000"/>
                  </a:schemeClr>
                </a:solidFill>
                <a:effectLst/>
                <a:latin typeface="+mn-lt"/>
                <a:ea typeface="Calibri" panose="020F0502020204030204" pitchFamily="34" charset="0"/>
                <a:cs typeface="Segoe UI Semilight" panose="020B0402040204020203" pitchFamily="34" charset="0"/>
              </a:defRPr>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spcAft>
                <a:spcPts val="1200"/>
              </a:spcAft>
              <a:buFont typeface="Arial" panose="020B0604020202020204" pitchFamily="34" charset="0"/>
              <a:buNone/>
            </a:pPr>
            <a:r>
              <a:rPr lang="en-US" dirty="0"/>
              <a:t>CLICK TO EDIT MASTER TEXT STYLES</a:t>
            </a:r>
          </a:p>
          <a:p>
            <a:pPr lvl="1"/>
            <a:r>
              <a:rPr lang="en-US" dirty="0"/>
              <a:t>Second level</a:t>
            </a:r>
          </a:p>
          <a:p>
            <a:pPr lvl="2"/>
            <a:r>
              <a:rPr lang="en-US" dirty="0"/>
              <a:t>Third level</a:t>
            </a:r>
          </a:p>
        </p:txBody>
      </p:sp>
      <p:cxnSp>
        <p:nvCxnSpPr>
          <p:cNvPr id="7" name="Straight Connector 6"/>
          <p:cNvCxnSpPr/>
          <p:nvPr userDrawn="1"/>
        </p:nvCxnSpPr>
        <p:spPr>
          <a:xfrm>
            <a:off x="3047206" y="0"/>
            <a:ext cx="0" cy="6282994"/>
          </a:xfrm>
          <a:prstGeom prst="line">
            <a:avLst/>
          </a:prstGeom>
          <a:ln w="12700">
            <a:solidFill>
              <a:srgbClr val="E1E1E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7484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Big Title">
    <p:spTree>
      <p:nvGrpSpPr>
        <p:cNvPr id="1" name=""/>
        <p:cNvGrpSpPr/>
        <p:nvPr/>
      </p:nvGrpSpPr>
      <p:grpSpPr>
        <a:xfrm>
          <a:off x="0" y="0"/>
          <a:ext cx="0" cy="0"/>
          <a:chOff x="0" y="0"/>
          <a:chExt cx="0" cy="0"/>
        </a:xfrm>
      </p:grpSpPr>
      <p:sp>
        <p:nvSpPr>
          <p:cNvPr id="2" name="Title 1"/>
          <p:cNvSpPr>
            <a:spLocks noGrp="1"/>
          </p:cNvSpPr>
          <p:nvPr>
            <p:ph type="title"/>
          </p:nvPr>
        </p:nvSpPr>
        <p:spPr>
          <a:xfrm>
            <a:off x="722870" y="365125"/>
            <a:ext cx="10515600" cy="1325563"/>
          </a:xfrm>
        </p:spPr>
        <p:txBody>
          <a:bodyPr/>
          <a:lstStyle>
            <a:lvl1pPr>
              <a:defRPr>
                <a:solidFill>
                  <a:schemeClr val="tx1">
                    <a:lumMod val="65000"/>
                    <a:lumOff val="35000"/>
                  </a:schemeClr>
                </a:solidFill>
                <a:latin typeface="Segoe UI Slab" panose="02060504040202020204" pitchFamily="18" charset="0"/>
                <a:ea typeface="Segoe UI Slab" panose="02060504040202020204" pitchFamily="18" charset="0"/>
                <a:cs typeface="Segoe UI Slab" panose="02060504040202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151605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Only">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38200" y="548638"/>
            <a:ext cx="10515600" cy="548640"/>
          </a:xfrm>
        </p:spPr>
        <p:txBody>
          <a:bodyPr lIns="0" rIns="0">
            <a:noAutofit/>
          </a:bodyPr>
          <a:lstStyle>
            <a:lvl1pPr>
              <a:defRPr lang="en-US" sz="3200" kern="1200" dirty="0">
                <a:solidFill>
                  <a:srgbClr val="00809D"/>
                </a:solidFill>
                <a:latin typeface="+mj-lt"/>
                <a:ea typeface="Segoe UI Slab" panose="02060504040202020204" pitchFamily="18" charset="0"/>
                <a:cs typeface="Segoe UI Slab" panose="02060504040202020204" pitchFamily="18" charset="0"/>
              </a:defRPr>
            </a:lvl1pPr>
          </a:lstStyle>
          <a:p>
            <a:r>
              <a:rPr lang="en-US" dirty="0"/>
              <a:t>Click to edit master title style</a:t>
            </a:r>
          </a:p>
        </p:txBody>
      </p:sp>
    </p:spTree>
    <p:extLst>
      <p:ext uri="{BB962C8B-B14F-4D97-AF65-F5344CB8AC3E}">
        <p14:creationId xmlns:p14="http://schemas.microsoft.com/office/powerpoint/2010/main" val="2667685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Overview-inf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199" y="300988"/>
            <a:ext cx="10515600" cy="548640"/>
          </a:xfrm>
        </p:spPr>
        <p:txBody>
          <a:bodyPr lIns="0" rIns="0">
            <a:noAutofit/>
          </a:bodyPr>
          <a:lstStyle>
            <a:lvl1pPr>
              <a:defRPr lang="en-US" sz="3200" kern="1200" dirty="0">
                <a:solidFill>
                  <a:srgbClr val="00809D"/>
                </a:solidFill>
                <a:latin typeface="+mj-lt"/>
                <a:ea typeface="+mn-ea"/>
                <a:cs typeface="Segoe UI Light" panose="020B0502040204020203" pitchFamily="34" charset="0"/>
              </a:defRPr>
            </a:lvl1pPr>
          </a:lstStyle>
          <a:p>
            <a:r>
              <a:rPr lang="en-US" dirty="0"/>
              <a:t>Click to edit master title style</a:t>
            </a:r>
          </a:p>
        </p:txBody>
      </p:sp>
      <p:sp>
        <p:nvSpPr>
          <p:cNvPr id="5" name="Text Placeholder 4"/>
          <p:cNvSpPr>
            <a:spLocks noGrp="1"/>
          </p:cNvSpPr>
          <p:nvPr>
            <p:ph type="body" sz="quarter" idx="10" hasCustomPrompt="1"/>
          </p:nvPr>
        </p:nvSpPr>
        <p:spPr>
          <a:xfrm>
            <a:off x="838199" y="1015365"/>
            <a:ext cx="10515601" cy="5394960"/>
          </a:xfrm>
        </p:spPr>
        <p:txBody>
          <a:bodyPr lIns="0" tIns="0" rIns="0" bIns="0" numCol="1" spcCol="365760">
            <a:noAutofit/>
          </a:bodyPr>
          <a:lstStyle>
            <a:lvl1pPr marL="0" indent="0" algn="l" defTabSz="914400" rtl="0" eaLnBrk="1" latinLnBrk="0" hangingPunct="1">
              <a:lnSpc>
                <a:spcPct val="110000"/>
              </a:lnSpc>
              <a:spcBef>
                <a:spcPct val="0"/>
              </a:spcBef>
              <a:spcAft>
                <a:spcPts val="0"/>
              </a:spcAft>
              <a:buClr>
                <a:srgbClr val="00A89D"/>
              </a:buClr>
              <a:buSzPct val="88000"/>
              <a:buFont typeface="Arial" panose="020B0604020202020204" pitchFamily="34" charset="0"/>
              <a:buNone/>
              <a:defRPr lang="en-US" sz="2400" kern="1200" dirty="0" smtClean="0">
                <a:solidFill>
                  <a:schemeClr val="tx1">
                    <a:lumMod val="65000"/>
                    <a:lumOff val="35000"/>
                  </a:schemeClr>
                </a:solidFill>
                <a:latin typeface="+mn-lt"/>
                <a:ea typeface="+mn-ea"/>
                <a:cs typeface="Segoe UI Light" panose="020B0502040204020203" pitchFamily="34" charset="0"/>
              </a:defRPr>
            </a:lvl1pPr>
            <a:lvl2pPr marL="0" indent="0" algn="l" defTabSz="914400" rtl="0" eaLnBrk="1" latinLnBrk="0" hangingPunct="1">
              <a:lnSpc>
                <a:spcPct val="100000"/>
              </a:lnSpc>
              <a:spcBef>
                <a:spcPct val="0"/>
              </a:spcBef>
              <a:spcAft>
                <a:spcPts val="0"/>
              </a:spcAft>
              <a:buFont typeface="Arial" panose="020B0604020202020204" pitchFamily="34" charset="0"/>
              <a:buNone/>
              <a:defRPr lang="en-US" sz="1800" kern="1200" dirty="0" smtClean="0">
                <a:solidFill>
                  <a:schemeClr val="bg1">
                    <a:lumMod val="50000"/>
                  </a:schemeClr>
                </a:solidFill>
                <a:latin typeface="+mn-lt"/>
                <a:ea typeface="Segoe UI" panose="020B0502040204020203" pitchFamily="34" charset="0"/>
                <a:cs typeface="Segoe UI" panose="020B0502040204020203" pitchFamily="34" charset="0"/>
              </a:defRPr>
            </a:lvl2pPr>
            <a:lvl3pPr marL="1084263" indent="-169863">
              <a:defRPr sz="1400">
                <a:solidFill>
                  <a:schemeClr val="bg1">
                    <a:lumMod val="50000"/>
                  </a:schemeClr>
                </a:solidFill>
                <a:latin typeface="Segoe UI" panose="020B0502040204020203" pitchFamily="34" charset="0"/>
                <a:cs typeface="Segoe UI" panose="020B0502040204020203" pitchFamily="34" charset="0"/>
              </a:defRPr>
            </a:lvl3pPr>
            <a:lvl4pPr marL="1541463" indent="-169863">
              <a:defRPr sz="1400">
                <a:solidFill>
                  <a:schemeClr val="bg1">
                    <a:lumMod val="50000"/>
                  </a:schemeClr>
                </a:solidFill>
                <a:latin typeface="Segoe UI" panose="020B0502040204020203" pitchFamily="34" charset="0"/>
                <a:cs typeface="Segoe UI" panose="020B0502040204020203" pitchFamily="34" charset="0"/>
              </a:defRPr>
            </a:lvl4pPr>
            <a:lvl5pPr marL="1998663" indent="-169863">
              <a:defRPr sz="1400">
                <a:solidFill>
                  <a:schemeClr val="bg1">
                    <a:lumMod val="50000"/>
                  </a:schemeClr>
                </a:solidFill>
                <a:latin typeface="Segoe UI" panose="020B0502040204020203" pitchFamily="34" charset="0"/>
                <a:cs typeface="Segoe UI" panose="020B0502040204020203" pitchFamily="34" charset="0"/>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015398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4.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1106"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31106"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userDrawn="1"/>
        </p:nvSpPr>
        <p:spPr>
          <a:xfrm>
            <a:off x="10394898" y="6511290"/>
            <a:ext cx="1434688" cy="138499"/>
          </a:xfrm>
          <a:prstGeom prst="rect">
            <a:avLst/>
          </a:prstGeom>
          <a:noFill/>
        </p:spPr>
        <p:txBody>
          <a:bodyPr wrap="non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tx1">
                    <a:lumMod val="65000"/>
                    <a:lumOff val="35000"/>
                    <a:alpha val="50000"/>
                  </a:schemeClr>
                </a:solidFill>
                <a:effectLst/>
                <a:uLnTx/>
                <a:uFillTx/>
                <a:latin typeface="Segoe UI" panose="020B0502040204020203" pitchFamily="34" charset="0"/>
                <a:ea typeface="+mn-ea"/>
                <a:cs typeface="Segoe UI" panose="020B0502040204020203" pitchFamily="34" charset="0"/>
              </a:rPr>
              <a:t>MICROSOFT CONFIDENTIAL</a:t>
            </a:r>
          </a:p>
        </p:txBody>
      </p:sp>
      <p:pic>
        <p:nvPicPr>
          <p:cNvPr id="4" name="Picture 3"/>
          <p:cNvPicPr>
            <a:picLocks noChangeAspect="1"/>
          </p:cNvPicPr>
          <p:nvPr userDrawn="1"/>
        </p:nvPicPr>
        <p:blipFill>
          <a:blip r:embed="rId13"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288854" y="6388464"/>
            <a:ext cx="359833" cy="359833"/>
          </a:xfrm>
          <a:prstGeom prst="rect">
            <a:avLst/>
          </a:prstGeom>
        </p:spPr>
      </p:pic>
    </p:spTree>
    <p:extLst>
      <p:ext uri="{BB962C8B-B14F-4D97-AF65-F5344CB8AC3E}">
        <p14:creationId xmlns:p14="http://schemas.microsoft.com/office/powerpoint/2010/main" val="1053091816"/>
      </p:ext>
    </p:extLst>
  </p:cSld>
  <p:clrMap bg1="lt1" tx1="dk1" bg2="lt2" tx2="dk2" accent1="accent1" accent2="accent2" accent3="accent3" accent4="accent4" accent5="accent5" accent6="accent6" hlink="hlink" folHlink="folHlink"/>
  <p:sldLayoutIdLst>
    <p:sldLayoutId id="2147483715" r:id="rId1"/>
    <p:sldLayoutId id="2147483709" r:id="rId2"/>
    <p:sldLayoutId id="2147483688" r:id="rId3"/>
    <p:sldLayoutId id="2147483708" r:id="rId4"/>
    <p:sldLayoutId id="2147483697" r:id="rId5"/>
    <p:sldLayoutId id="2147483702" r:id="rId6"/>
    <p:sldLayoutId id="2147483707" r:id="rId7"/>
    <p:sldLayoutId id="2147483696" r:id="rId8"/>
    <p:sldLayoutId id="2147483693" r:id="rId9"/>
    <p:sldLayoutId id="2147483713" r:id="rId10"/>
    <p:sldLayoutId id="2147483712" r:id="rId11"/>
  </p:sldLayoutIdLst>
  <p:txStyles>
    <p:titleStyle>
      <a:lvl1pPr algn="l" defTabSz="914400" rtl="0" eaLnBrk="1" latinLnBrk="0" hangingPunct="1">
        <a:lnSpc>
          <a:spcPct val="90000"/>
        </a:lnSpc>
        <a:spcBef>
          <a:spcPct val="0"/>
        </a:spcBef>
        <a:buNone/>
        <a:defRPr sz="4400" kern="1200">
          <a:solidFill>
            <a:schemeClr val="tx1">
              <a:lumMod val="65000"/>
              <a:lumOff val="35000"/>
            </a:schemeClr>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Clr>
          <a:srgbClr val="00809D"/>
        </a:buClr>
        <a:buFont typeface="Arial" panose="020B0604020202020204" pitchFamily="34" charset="0"/>
        <a:buChar char="•"/>
        <a:defRPr sz="2800" kern="1200">
          <a:solidFill>
            <a:schemeClr val="tx1">
              <a:lumMod val="65000"/>
              <a:lumOff val="35000"/>
            </a:schemeClr>
          </a:solidFill>
          <a:latin typeface="Segoe UI Light" panose="020B0502040204020203" pitchFamily="34" charset="0"/>
          <a:ea typeface="+mn-ea"/>
          <a:cs typeface="Segoe UI Light" panose="020B0502040204020203" pitchFamily="34" charset="0"/>
        </a:defRPr>
      </a:lvl1pPr>
      <a:lvl2pPr marL="461963" indent="-231775" algn="l" defTabSz="914400" rtl="0" eaLnBrk="1" latinLnBrk="0" hangingPunct="1">
        <a:lnSpc>
          <a:spcPct val="90000"/>
        </a:lnSpc>
        <a:spcBef>
          <a:spcPts val="500"/>
        </a:spcBef>
        <a:buClr>
          <a:srgbClr val="00809D"/>
        </a:buClr>
        <a:buFont typeface="Arial" panose="020B0604020202020204" pitchFamily="34" charset="0"/>
        <a:buChar char="•"/>
        <a:defRPr sz="2400" kern="1200">
          <a:solidFill>
            <a:schemeClr val="tx1">
              <a:lumMod val="65000"/>
              <a:lumOff val="35000"/>
            </a:schemeClr>
          </a:solidFill>
          <a:latin typeface="Segoe UI Light" panose="020B0502040204020203" pitchFamily="34" charset="0"/>
          <a:ea typeface="+mn-ea"/>
          <a:cs typeface="Segoe UI Light" panose="020B0502040204020203" pitchFamily="34" charset="0"/>
        </a:defRPr>
      </a:lvl2pPr>
      <a:lvl3pPr marL="684213" indent="-222250" algn="l" defTabSz="914400" rtl="0" eaLnBrk="1" latinLnBrk="0" hangingPunct="1">
        <a:lnSpc>
          <a:spcPct val="90000"/>
        </a:lnSpc>
        <a:spcBef>
          <a:spcPts val="500"/>
        </a:spcBef>
        <a:buClr>
          <a:srgbClr val="00809D"/>
        </a:buClr>
        <a:buFont typeface="Arial" panose="020B0604020202020204" pitchFamily="34" charset="0"/>
        <a:buChar char="•"/>
        <a:defRPr sz="2000" kern="1200">
          <a:solidFill>
            <a:schemeClr val="tx1">
              <a:lumMod val="65000"/>
              <a:lumOff val="35000"/>
            </a:schemeClr>
          </a:solidFill>
          <a:latin typeface="Segoe UI Light" panose="020B0502040204020203" pitchFamily="34" charset="0"/>
          <a:ea typeface="+mn-ea"/>
          <a:cs typeface="Segoe UI Light" panose="020B0502040204020203" pitchFamily="34" charset="0"/>
        </a:defRPr>
      </a:lvl3pPr>
      <a:lvl4pPr marL="914400" indent="-230188" algn="l" defTabSz="914400" rtl="0" eaLnBrk="1" latinLnBrk="0" hangingPunct="1">
        <a:lnSpc>
          <a:spcPct val="90000"/>
        </a:lnSpc>
        <a:spcBef>
          <a:spcPts val="500"/>
        </a:spcBef>
        <a:buClr>
          <a:srgbClr val="00809D"/>
        </a:buClr>
        <a:buFont typeface="Arial" panose="020B0604020202020204" pitchFamily="34" charset="0"/>
        <a:buChar char="•"/>
        <a:defRPr sz="1800" kern="1200">
          <a:solidFill>
            <a:schemeClr val="tx1">
              <a:lumMod val="65000"/>
              <a:lumOff val="35000"/>
            </a:schemeClr>
          </a:solidFill>
          <a:latin typeface="Segoe UI Light" panose="020B0502040204020203" pitchFamily="34" charset="0"/>
          <a:ea typeface="+mn-ea"/>
          <a:cs typeface="Segoe UI Light" panose="020B0502040204020203" pitchFamily="34" charset="0"/>
        </a:defRPr>
      </a:lvl4pPr>
      <a:lvl5pPr marL="1144588" indent="-230188" algn="l" defTabSz="914400" rtl="0" eaLnBrk="1" latinLnBrk="0" hangingPunct="1">
        <a:lnSpc>
          <a:spcPct val="90000"/>
        </a:lnSpc>
        <a:spcBef>
          <a:spcPts val="500"/>
        </a:spcBef>
        <a:buClr>
          <a:srgbClr val="00809D"/>
        </a:buClr>
        <a:buFont typeface="Arial" panose="020B0604020202020204" pitchFamily="34" charset="0"/>
        <a:buChar char="•"/>
        <a:defRPr sz="1800" kern="1200">
          <a:solidFill>
            <a:schemeClr val="tx1">
              <a:lumMod val="65000"/>
              <a:lumOff val="35000"/>
            </a:schemeClr>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809D"/>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6296025"/>
            <a:ext cx="12193588" cy="561976"/>
          </a:xfrm>
          <a:prstGeom prst="rect">
            <a:avLst/>
          </a:prstGeom>
          <a:solidFill>
            <a:srgbClr val="000000">
              <a:alpha val="5098"/>
            </a:srgbClr>
          </a:solidFill>
          <a:ln w="1079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1" fontAlgn="base" latinLnBrk="0" hangingPunct="1">
              <a:lnSpc>
                <a:spcPct val="100000"/>
              </a:lnSpc>
              <a:spcBef>
                <a:spcPct val="0"/>
              </a:spcBef>
              <a:spcAft>
                <a:spcPct val="0"/>
              </a:spcAft>
              <a:buClrTx/>
              <a:buSzTx/>
              <a:buFontTx/>
              <a:buNone/>
              <a:tabLst/>
              <a:defRPr/>
            </a:pPr>
            <a:endParaRPr kumimoji="0" lang="en-US" sz="1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10394898" y="6511290"/>
            <a:ext cx="1434688" cy="138499"/>
          </a:xfrm>
          <a:prstGeom prst="rect">
            <a:avLst/>
          </a:prstGeom>
          <a:noFill/>
        </p:spPr>
        <p:txBody>
          <a:bodyPr wrap="non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bg1">
                    <a:lumMod val="95000"/>
                  </a:schemeClr>
                </a:solidFill>
                <a:effectLst/>
                <a:uLnTx/>
                <a:uFillTx/>
                <a:latin typeface="Segoe UI" panose="020B0502040204020203" pitchFamily="34" charset="0"/>
                <a:ea typeface="+mn-ea"/>
                <a:cs typeface="Segoe UI" panose="020B0502040204020203" pitchFamily="34" charset="0"/>
              </a:rPr>
              <a:t>MICROSOFT CONFIDENTIAL</a:t>
            </a:r>
          </a:p>
        </p:txBody>
      </p:sp>
      <p:pic>
        <p:nvPicPr>
          <p:cNvPr id="7" name="Picture 6"/>
          <p:cNvPicPr>
            <a:picLocks noChangeAspect="1"/>
          </p:cNvPicPr>
          <p:nvPr userDrawn="1"/>
        </p:nvPicPr>
        <p:blipFill>
          <a:blip r:embed="rId5" cstate="print">
            <a:biLevel thresh="25000"/>
            <a:extLst>
              <a:ext uri="{28A0092B-C50C-407E-A947-70E740481C1C}">
                <a14:useLocalDpi xmlns:a14="http://schemas.microsoft.com/office/drawing/2010/main" val="0"/>
              </a:ext>
            </a:extLst>
          </a:blip>
          <a:stretch>
            <a:fillRect/>
          </a:stretch>
        </p:blipFill>
        <p:spPr>
          <a:xfrm>
            <a:off x="288854" y="6388464"/>
            <a:ext cx="359833" cy="359833"/>
          </a:xfrm>
          <a:prstGeom prst="rect">
            <a:avLst/>
          </a:prstGeom>
        </p:spPr>
      </p:pic>
    </p:spTree>
    <p:extLst>
      <p:ext uri="{BB962C8B-B14F-4D97-AF65-F5344CB8AC3E}">
        <p14:creationId xmlns:p14="http://schemas.microsoft.com/office/powerpoint/2010/main" val="142268257"/>
      </p:ext>
    </p:extLst>
  </p:cSld>
  <p:clrMap bg1="lt1" tx1="dk1" bg2="lt2" tx2="dk2" accent1="accent1" accent2="accent2" accent3="accent3" accent4="accent4" accent5="accent5" accent6="accent6" hlink="hlink" folHlink="folHlink"/>
  <p:sldLayoutIdLst>
    <p:sldLayoutId id="2147483662" r:id="rId1"/>
    <p:sldLayoutId id="2147483716" r:id="rId2"/>
    <p:sldLayoutId id="2147483706" r:id="rId3"/>
  </p:sldLayoutIdLst>
  <p:txStyles>
    <p:titleStyle>
      <a:lvl1pPr algn="l" defTabSz="914400" rtl="0" eaLnBrk="1" latinLnBrk="0" hangingPunct="1">
        <a:lnSpc>
          <a:spcPct val="90000"/>
        </a:lnSpc>
        <a:spcBef>
          <a:spcPct val="0"/>
        </a:spcBef>
        <a:buNone/>
        <a:defRPr sz="4400" kern="1200">
          <a:solidFill>
            <a:schemeClr val="bg1"/>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5252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p:cNvSpPr txBox="1"/>
          <p:nvPr userDrawn="1"/>
        </p:nvSpPr>
        <p:spPr>
          <a:xfrm>
            <a:off x="10394898" y="6511290"/>
            <a:ext cx="1434688" cy="138499"/>
          </a:xfrm>
          <a:prstGeom prst="rect">
            <a:avLst/>
          </a:prstGeom>
          <a:noFill/>
        </p:spPr>
        <p:txBody>
          <a:bodyPr wrap="non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2F2F2">
                    <a:alpha val="50000"/>
                  </a:srgbClr>
                </a:solidFill>
                <a:effectLst/>
                <a:uLnTx/>
                <a:uFillTx/>
                <a:latin typeface="Segoe UI" panose="020B0502040204020203" pitchFamily="34" charset="0"/>
                <a:ea typeface="+mn-ea"/>
                <a:cs typeface="Segoe UI" panose="020B0502040204020203" pitchFamily="34" charset="0"/>
              </a:rPr>
              <a:t>MICROSOFT CONFIDENTIAL</a:t>
            </a:r>
          </a:p>
        </p:txBody>
      </p:sp>
      <p:pic>
        <p:nvPicPr>
          <p:cNvPr id="5" name="Picture 4"/>
          <p:cNvPicPr>
            <a:picLocks noChangeAspect="1"/>
          </p:cNvPicPr>
          <p:nvPr userDrawn="1"/>
        </p:nvPicPr>
        <p:blipFill>
          <a:blip r:embed="rId2"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288854" y="6388464"/>
            <a:ext cx="359833" cy="359833"/>
          </a:xfrm>
          <a:prstGeom prst="rect">
            <a:avLst/>
          </a:prstGeom>
        </p:spPr>
      </p:pic>
    </p:spTree>
    <p:extLst>
      <p:ext uri="{BB962C8B-B14F-4D97-AF65-F5344CB8AC3E}">
        <p14:creationId xmlns:p14="http://schemas.microsoft.com/office/powerpoint/2010/main" val="906361316"/>
      </p:ext>
    </p:extLst>
  </p:cSld>
  <p:clrMap bg1="lt1" tx1="dk1" bg2="lt2" tx2="dk2" accent1="accent1" accent2="accent2" accent3="accent3" accent4="accent4" accent5="accent5" accent6="accent6" hlink="hlink" folHlink="folHlink"/>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461963" indent="-231775"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684213" indent="-22225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914400" indent="-230188"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1144588" indent="-230188"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9B405E-F236-4597-9B65-FBA36D020C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D92894A-BA7E-4B05-A847-7CE8C9C675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27B9FC-2DF2-4676-91F2-BFAA8A429C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F54A57-EB1F-4F37-9E16-446CF350FF46}" type="datetimeFigureOut">
              <a:rPr lang="en-US" smtClean="0"/>
              <a:t>5/18/2017</a:t>
            </a:fld>
            <a:endParaRPr lang="en-US" dirty="0"/>
          </a:p>
        </p:txBody>
      </p:sp>
      <p:sp>
        <p:nvSpPr>
          <p:cNvPr id="5" name="Footer Placeholder 4">
            <a:extLst>
              <a:ext uri="{FF2B5EF4-FFF2-40B4-BE49-F238E27FC236}">
                <a16:creationId xmlns:a16="http://schemas.microsoft.com/office/drawing/2014/main" id="{81EF7963-857F-47C2-B6B7-4F49BE4079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DFCC67A-3903-44C6-8116-B3F8A3BDC3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98ACA2-D5E8-4098-8003-7CB5B4DCB88B}" type="slidenum">
              <a:rPr lang="en-US" smtClean="0"/>
              <a:t>‹#›</a:t>
            </a:fld>
            <a:endParaRPr lang="en-US" dirty="0"/>
          </a:p>
        </p:txBody>
      </p:sp>
    </p:spTree>
    <p:extLst>
      <p:ext uri="{BB962C8B-B14F-4D97-AF65-F5344CB8AC3E}">
        <p14:creationId xmlns:p14="http://schemas.microsoft.com/office/powerpoint/2010/main" val="372629256"/>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8.xml"/><Relationship Id="rId5" Type="http://schemas.openxmlformats.org/officeDocument/2006/relationships/image" Target="../media/image15.jpeg"/><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hyperlink" Target="https://microsoft.sharepoint.com/teams/BingStudios/Research/Reports/News/LocalNews_SurveyResults_Nov2016.pptx?d=wd48d79d9f86e443889f5dcba0eecffff" TargetMode="External"/><Relationship Id="rId7" Type="http://schemas.openxmlformats.org/officeDocument/2006/relationships/hyperlink" Target="https://microsoft.sharepoint.com/teams/BingStudios/Research/Reports/News/Business%20News%20Advisory%20Council" TargetMode="External"/><Relationship Id="rId2" Type="http://schemas.openxmlformats.org/officeDocument/2006/relationships/hyperlink" Target="https://microsoft.sharepoint.com/teams/BingStudios/Research/Reports/News/BreakingNews_FocusGroup_Oct2016.pptx?d=wc77a71a89e934ad5a125c323d5b7c3cf" TargetMode="External"/><Relationship Id="rId1" Type="http://schemas.openxmlformats.org/officeDocument/2006/relationships/slideLayout" Target="../slideLayouts/slideLayout4.xml"/><Relationship Id="rId6" Type="http://schemas.openxmlformats.org/officeDocument/2006/relationships/hyperlink" Target="https://microsoft.sharepoint.com/teams/BingStudios/Research/Reports/News/Newsletters_v4.pptx?d=w19bc4749203a40f382c236760381b647" TargetMode="External"/><Relationship Id="rId5" Type="http://schemas.openxmlformats.org/officeDocument/2006/relationships/hyperlink" Target="https://microsoft.sharepoint.com/teams/BingStudios/Research/Reports/News/Notifications%20Overview_v1.pptx?d=wa4b26f443cde4d22a70bfb1da8ab2743" TargetMode="External"/><Relationship Id="rId4" Type="http://schemas.openxmlformats.org/officeDocument/2006/relationships/hyperlink" Target="https://microsoft.sharepoint.com/teams/BingStudios/Research/Reports/News/MobileBreakingNews_FocusGroupFindings_March2017.pptx?d=w13c9b00c86e342f2a2e679f7f6dc7ea1"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8" Type="http://schemas.openxmlformats.org/officeDocument/2006/relationships/hyperlink" Target="https://microsoft.sharepoint.com/teams/BingStudios/Research/Reports/Events/Elections/ElectionsAllUpReport.pptm?d=w1e05625807874343bf0a5fe6c3b8e609" TargetMode="External"/><Relationship Id="rId13" Type="http://schemas.openxmlformats.org/officeDocument/2006/relationships/hyperlink" Target="https://microsoft.sharepoint.com/teams/BingStudios/Research/Reports/News/Newsletters_v4.pptx?d=w19bc4749203a40f382c236760381b647" TargetMode="External"/><Relationship Id="rId3" Type="http://schemas.openxmlformats.org/officeDocument/2006/relationships/hyperlink" Target="https://microsoft.sharepoint.com/teams/BingStudios/Research/Reports/News/NewsletterPilot_FinalFindings_April2017.pptx?d=w6678d4b8226b43f28ed37785b3ce5ee9" TargetMode="External"/><Relationship Id="rId7" Type="http://schemas.openxmlformats.org/officeDocument/2006/relationships/hyperlink" Target="https://microsoft.sharepoint.com/teams/BingStudios/Research/Reports/News/FakeNews_STCA_May2017.pptx?d=wb133cc0beac6478fafe448b9f0d71821" TargetMode="External"/><Relationship Id="rId12" Type="http://schemas.openxmlformats.org/officeDocument/2006/relationships/hyperlink" Target="https://microsoft.sharepoint.com/teams/BingStudios/Research/Reports/News/Notifications%20Overview_v1.pptx?d=wa4b26f443cde4d22a70bfb1da8ab2743" TargetMode="External"/><Relationship Id="rId2" Type="http://schemas.openxmlformats.org/officeDocument/2006/relationships/hyperlink" Target="https://microsoft.sharepoint.com/teams/BingStudios/Research/Reports/News/Hurricane%20Matthew%20User%20Study_October2016_FINAL.pptx?d=w28df8d13a3714f96826c0838dc994562" TargetMode="External"/><Relationship Id="rId1" Type="http://schemas.openxmlformats.org/officeDocument/2006/relationships/slideLayout" Target="../slideLayouts/slideLayout4.xml"/><Relationship Id="rId6" Type="http://schemas.openxmlformats.org/officeDocument/2006/relationships/hyperlink" Target="https://microsoft.sharepoint.com/teams/BingStudios/Research/Reports/Content%20(General)/PoliticalBiasSurveyResults_Feb2017_v2.pptx?d=w293714358c804f3c90396954f5ecb5b3" TargetMode="External"/><Relationship Id="rId11" Type="http://schemas.openxmlformats.org/officeDocument/2006/relationships/hyperlink" Target="https://microsoft.sharepoint.com/teams/BingStudios/Research/Reports/News/MobileBreakingNews_FocusGroupFindings_March2017.pptx?d=w13c9b00c86e342f2a2e679f7f6dc7ea1" TargetMode="External"/><Relationship Id="rId5" Type="http://schemas.openxmlformats.org/officeDocument/2006/relationships/hyperlink" Target="https://microsoft.sharepoint.com/teams/BingStudios/Research/Reports/Content%20(General)/UKPopNowStudy_AprilMay2017_Final.pptx?d=wdf34687afc1f464f810528d30653ec9a" TargetMode="External"/><Relationship Id="rId10" Type="http://schemas.openxmlformats.org/officeDocument/2006/relationships/hyperlink" Target="https://microsoft.sharepoint.com/teams/BingStudios/Research/Reports/News/LocalNews_SurveyResults_Nov2016.pptx?d=wd48d79d9f86e443889f5dcba0eecffff" TargetMode="External"/><Relationship Id="rId4" Type="http://schemas.openxmlformats.org/officeDocument/2006/relationships/hyperlink" Target="https://microsoft.sharepoint.com/teams/BingStudios/Research/Reports/Content%20(General)/Global%20Market%20Insights/Global%20Market%20Values%20and%20Insights_v2.pptx?d=w30e4896585354c16bc8e63535bdd4486" TargetMode="External"/><Relationship Id="rId9" Type="http://schemas.openxmlformats.org/officeDocument/2006/relationships/hyperlink" Target="https://microsoft.sharepoint.com/teams/BingStudios/Research/Reports/News/BreakingNews_FocusGroup_Oct2016.pptx?d=wc77a71a89e934ad5a125c323d5b7c3cf" TargetMode="External"/><Relationship Id="rId14" Type="http://schemas.openxmlformats.org/officeDocument/2006/relationships/hyperlink" Target="https://microsoft.sharepoint.com/teams/BingStudios/Research/Reports/News/Business%20News%20Advisory%20Council"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6.xml"/><Relationship Id="rId4" Type="http://schemas.openxmlformats.org/officeDocument/2006/relationships/image" Target="../media/image11.svg"/></Relationships>
</file>

<file path=ppt/slides/_rels/slide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ctrTitle"/>
          </p:nvPr>
        </p:nvSpPr>
        <p:spPr>
          <a:xfrm>
            <a:off x="835465" y="2108200"/>
            <a:ext cx="10643962" cy="1452765"/>
          </a:xfrm>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User Research: Overview and Highlights</a:t>
            </a:r>
          </a:p>
        </p:txBody>
      </p:sp>
      <p:sp>
        <p:nvSpPr>
          <p:cNvPr id="7" name="Subtitle 2"/>
          <p:cNvSpPr>
            <a:spLocks noGrp="1"/>
          </p:cNvSpPr>
          <p:nvPr>
            <p:ph type="subTitle" idx="1"/>
          </p:nvPr>
        </p:nvSpPr>
        <p:spPr>
          <a:xfrm>
            <a:off x="835465" y="3580015"/>
            <a:ext cx="11023160" cy="1042785"/>
          </a:xfrm>
        </p:spPr>
        <p:txBody>
          <a:bodyPr>
            <a:noAutofit/>
          </a:bodyPr>
          <a:lstStyle/>
          <a:p>
            <a:r>
              <a:rPr lang="en-US" dirty="0"/>
              <a:t>Katie Elfering</a:t>
            </a:r>
          </a:p>
          <a:p>
            <a:r>
              <a:rPr lang="en-US" dirty="0"/>
              <a:t>May 2017</a:t>
            </a:r>
          </a:p>
        </p:txBody>
      </p:sp>
    </p:spTree>
    <p:extLst>
      <p:ext uri="{BB962C8B-B14F-4D97-AF65-F5344CB8AC3E}">
        <p14:creationId xmlns:p14="http://schemas.microsoft.com/office/powerpoint/2010/main" val="4286162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5D1ABAE5-F03D-489C-9377-8D44D2CD64F1}"/>
              </a:ext>
            </a:extLst>
          </p:cNvPr>
          <p:cNvGraphicFramePr/>
          <p:nvPr>
            <p:extLst>
              <p:ext uri="{D42A27DB-BD31-4B8C-83A1-F6EECF244321}">
                <p14:modId xmlns:p14="http://schemas.microsoft.com/office/powerpoint/2010/main" val="260084998"/>
              </p:ext>
            </p:extLst>
          </p:nvPr>
        </p:nvGraphicFramePr>
        <p:xfrm>
          <a:off x="432619" y="1"/>
          <a:ext cx="11149782" cy="3352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9FA100FA-32D7-4B27-B46C-C7384FE0EFCE}"/>
              </a:ext>
            </a:extLst>
          </p:cNvPr>
          <p:cNvSpPr txBox="1"/>
          <p:nvPr/>
        </p:nvSpPr>
        <p:spPr>
          <a:xfrm>
            <a:off x="294968" y="2802193"/>
            <a:ext cx="1632155" cy="1323439"/>
          </a:xfrm>
          <a:prstGeom prst="rect">
            <a:avLst/>
          </a:prstGeom>
          <a:noFill/>
          <a:ln>
            <a:solidFill>
              <a:srgbClr val="00A89D"/>
            </a:solidFill>
          </a:ln>
        </p:spPr>
        <p:txBody>
          <a:bodyPr wrap="square" rtlCol="0">
            <a:spAutoFit/>
          </a:bodyPr>
          <a:lstStyle/>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Windows Search</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Edge Search</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Bing@Work</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Ruby</a:t>
            </a:r>
          </a:p>
        </p:txBody>
      </p:sp>
      <p:sp>
        <p:nvSpPr>
          <p:cNvPr id="4" name="TextBox 3">
            <a:extLst>
              <a:ext uri="{FF2B5EF4-FFF2-40B4-BE49-F238E27FC236}">
                <a16:creationId xmlns:a16="http://schemas.microsoft.com/office/drawing/2014/main" id="{9C1B8263-1C4E-419D-8D40-0DDFEA33D447}"/>
              </a:ext>
            </a:extLst>
          </p:cNvPr>
          <p:cNvSpPr txBox="1"/>
          <p:nvPr/>
        </p:nvSpPr>
        <p:spPr>
          <a:xfrm>
            <a:off x="1927123" y="4643461"/>
            <a:ext cx="1632155" cy="830997"/>
          </a:xfrm>
          <a:prstGeom prst="rect">
            <a:avLst/>
          </a:prstGeom>
          <a:noFill/>
          <a:ln>
            <a:solidFill>
              <a:srgbClr val="00A89D"/>
            </a:solidFill>
          </a:ln>
        </p:spPr>
        <p:txBody>
          <a:bodyPr wrap="square" rtlCol="0">
            <a:spAutoFit/>
          </a:bodyPr>
          <a:lstStyle/>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AI </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Bots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EQ</a:t>
            </a:r>
          </a:p>
        </p:txBody>
      </p:sp>
      <p:sp>
        <p:nvSpPr>
          <p:cNvPr id="5" name="TextBox 4">
            <a:extLst>
              <a:ext uri="{FF2B5EF4-FFF2-40B4-BE49-F238E27FC236}">
                <a16:creationId xmlns:a16="http://schemas.microsoft.com/office/drawing/2014/main" id="{BB567819-533B-40A7-9D0F-69DEDE741D00}"/>
              </a:ext>
            </a:extLst>
          </p:cNvPr>
          <p:cNvSpPr txBox="1"/>
          <p:nvPr/>
        </p:nvSpPr>
        <p:spPr>
          <a:xfrm>
            <a:off x="3470787" y="2790513"/>
            <a:ext cx="1887794" cy="1569660"/>
          </a:xfrm>
          <a:prstGeom prst="rect">
            <a:avLst/>
          </a:prstGeom>
          <a:noFill/>
          <a:ln>
            <a:solidFill>
              <a:srgbClr val="00A89D"/>
            </a:solidFill>
          </a:ln>
        </p:spPr>
        <p:txBody>
          <a:bodyPr wrap="square" rtlCol="0">
            <a:spAutoFit/>
          </a:bodyPr>
          <a:lstStyle/>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Target Audience Understanding</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Bing Fans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Bing Insiders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Strategic Research</a:t>
            </a:r>
          </a:p>
        </p:txBody>
      </p:sp>
      <p:sp>
        <p:nvSpPr>
          <p:cNvPr id="6" name="TextBox 5">
            <a:extLst>
              <a:ext uri="{FF2B5EF4-FFF2-40B4-BE49-F238E27FC236}">
                <a16:creationId xmlns:a16="http://schemas.microsoft.com/office/drawing/2014/main" id="{411084C9-74C1-4D97-8318-7986386B1101}"/>
              </a:ext>
            </a:extLst>
          </p:cNvPr>
          <p:cNvSpPr txBox="1"/>
          <p:nvPr/>
        </p:nvSpPr>
        <p:spPr>
          <a:xfrm>
            <a:off x="5191433" y="4784808"/>
            <a:ext cx="1632155" cy="1569660"/>
          </a:xfrm>
          <a:prstGeom prst="rect">
            <a:avLst/>
          </a:prstGeom>
          <a:noFill/>
          <a:ln>
            <a:solidFill>
              <a:srgbClr val="00A89D"/>
            </a:solidFill>
          </a:ln>
        </p:spPr>
        <p:txBody>
          <a:bodyPr wrap="square" rtlCol="0">
            <a:spAutoFit/>
          </a:bodyPr>
          <a:lstStyle/>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AI</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Chatbots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Opal</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Maps/Local/Geo</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Seeing AI</a:t>
            </a:r>
          </a:p>
        </p:txBody>
      </p:sp>
      <p:sp>
        <p:nvSpPr>
          <p:cNvPr id="7" name="TextBox 6">
            <a:extLst>
              <a:ext uri="{FF2B5EF4-FFF2-40B4-BE49-F238E27FC236}">
                <a16:creationId xmlns:a16="http://schemas.microsoft.com/office/drawing/2014/main" id="{B5D9BF3F-35FD-4777-8E1E-D5E5876C15A3}"/>
              </a:ext>
            </a:extLst>
          </p:cNvPr>
          <p:cNvSpPr txBox="1"/>
          <p:nvPr/>
        </p:nvSpPr>
        <p:spPr>
          <a:xfrm>
            <a:off x="6882585" y="2814192"/>
            <a:ext cx="1632155" cy="1077218"/>
          </a:xfrm>
          <a:prstGeom prst="rect">
            <a:avLst/>
          </a:prstGeom>
          <a:noFill/>
          <a:ln>
            <a:solidFill>
              <a:srgbClr val="00A89D"/>
            </a:solidFill>
          </a:ln>
        </p:spPr>
        <p:txBody>
          <a:bodyPr wrap="square" rtlCol="0">
            <a:spAutoFit/>
          </a:bodyPr>
          <a:lstStyle/>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Multimedia</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Local</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News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Segments</a:t>
            </a:r>
          </a:p>
        </p:txBody>
      </p:sp>
      <p:sp>
        <p:nvSpPr>
          <p:cNvPr id="8" name="TextBox 7">
            <a:extLst>
              <a:ext uri="{FF2B5EF4-FFF2-40B4-BE49-F238E27FC236}">
                <a16:creationId xmlns:a16="http://schemas.microsoft.com/office/drawing/2014/main" id="{4B149739-469F-44B8-93CF-16C2FE16BC08}"/>
              </a:ext>
            </a:extLst>
          </p:cNvPr>
          <p:cNvSpPr txBox="1"/>
          <p:nvPr/>
        </p:nvSpPr>
        <p:spPr>
          <a:xfrm>
            <a:off x="8455743" y="4131963"/>
            <a:ext cx="1750143" cy="1569660"/>
          </a:xfrm>
          <a:prstGeom prst="rect">
            <a:avLst/>
          </a:prstGeom>
          <a:noFill/>
          <a:ln>
            <a:solidFill>
              <a:srgbClr val="00A89D"/>
            </a:solidFill>
          </a:ln>
        </p:spPr>
        <p:txBody>
          <a:bodyPr wrap="square" rtlCol="0">
            <a:spAutoFit/>
          </a:bodyPr>
          <a:lstStyle/>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Content</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News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Sharing</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Collections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Engagement</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Behaviors</a:t>
            </a:r>
          </a:p>
        </p:txBody>
      </p:sp>
      <p:sp>
        <p:nvSpPr>
          <p:cNvPr id="9" name="TextBox 8">
            <a:extLst>
              <a:ext uri="{FF2B5EF4-FFF2-40B4-BE49-F238E27FC236}">
                <a16:creationId xmlns:a16="http://schemas.microsoft.com/office/drawing/2014/main" id="{35C30789-F444-46EF-BB49-1150C43907DE}"/>
              </a:ext>
            </a:extLst>
          </p:cNvPr>
          <p:cNvSpPr txBox="1"/>
          <p:nvPr/>
        </p:nvSpPr>
        <p:spPr>
          <a:xfrm>
            <a:off x="10127224" y="2798803"/>
            <a:ext cx="1632155" cy="830997"/>
          </a:xfrm>
          <a:prstGeom prst="rect">
            <a:avLst/>
          </a:prstGeom>
          <a:noFill/>
          <a:ln>
            <a:solidFill>
              <a:srgbClr val="00A89D"/>
            </a:solidFill>
          </a:ln>
        </p:spPr>
        <p:txBody>
          <a:bodyPr wrap="square" rtlCol="0">
            <a:spAutoFit/>
          </a:bodyPr>
          <a:lstStyle/>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AI</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Agents</a:t>
            </a:r>
          </a:p>
          <a:p>
            <a:pPr marL="285750" indent="-285750">
              <a:buFont typeface="Arial" panose="020B0604020202020204" pitchFamily="34" charset="0"/>
              <a:buChar char="•"/>
            </a:pPr>
            <a:r>
              <a:rPr lang="en-US" sz="1600" dirty="0">
                <a:latin typeface="Segoe UI Light" panose="020B0502040204020203" pitchFamily="34" charset="0"/>
                <a:cs typeface="Segoe UI Light" panose="020B0502040204020203" pitchFamily="34" charset="0"/>
              </a:rPr>
              <a:t>Zo</a:t>
            </a:r>
          </a:p>
        </p:txBody>
      </p:sp>
      <p:cxnSp>
        <p:nvCxnSpPr>
          <p:cNvPr id="23" name="Straight Connector 22">
            <a:extLst>
              <a:ext uri="{FF2B5EF4-FFF2-40B4-BE49-F238E27FC236}">
                <a16:creationId xmlns:a16="http://schemas.microsoft.com/office/drawing/2014/main" id="{8A0C5CA7-D5DA-4556-A15D-D8A1A3B5B1D0}"/>
              </a:ext>
            </a:extLst>
          </p:cNvPr>
          <p:cNvCxnSpPr>
            <a:cxnSpLocks/>
            <a:endCxn id="3" idx="0"/>
          </p:cNvCxnSpPr>
          <p:nvPr/>
        </p:nvCxnSpPr>
        <p:spPr>
          <a:xfrm>
            <a:off x="1111045" y="2507226"/>
            <a:ext cx="1" cy="294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E40EAAB-8C25-41E7-B684-E313673FD3F9}"/>
              </a:ext>
            </a:extLst>
          </p:cNvPr>
          <p:cNvCxnSpPr>
            <a:cxnSpLocks/>
            <a:endCxn id="4" idx="0"/>
          </p:cNvCxnSpPr>
          <p:nvPr/>
        </p:nvCxnSpPr>
        <p:spPr>
          <a:xfrm>
            <a:off x="2743200" y="2507226"/>
            <a:ext cx="1" cy="21362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437012A-82DB-40F5-8F29-B8E76291D23C}"/>
              </a:ext>
            </a:extLst>
          </p:cNvPr>
          <p:cNvCxnSpPr>
            <a:cxnSpLocks/>
          </p:cNvCxnSpPr>
          <p:nvPr/>
        </p:nvCxnSpPr>
        <p:spPr>
          <a:xfrm>
            <a:off x="4375354" y="2484171"/>
            <a:ext cx="1" cy="294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6137783-FC3C-4BC1-A631-848136E2108C}"/>
              </a:ext>
            </a:extLst>
          </p:cNvPr>
          <p:cNvCxnSpPr>
            <a:cxnSpLocks/>
            <a:endCxn id="6" idx="0"/>
          </p:cNvCxnSpPr>
          <p:nvPr/>
        </p:nvCxnSpPr>
        <p:spPr>
          <a:xfrm>
            <a:off x="6007508" y="2517210"/>
            <a:ext cx="3" cy="2267598"/>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099C214-F439-49C3-85B7-1802EF0F7356}"/>
              </a:ext>
            </a:extLst>
          </p:cNvPr>
          <p:cNvCxnSpPr>
            <a:cxnSpLocks/>
            <a:endCxn id="8" idx="0"/>
          </p:cNvCxnSpPr>
          <p:nvPr/>
        </p:nvCxnSpPr>
        <p:spPr>
          <a:xfrm>
            <a:off x="9311149" y="2480970"/>
            <a:ext cx="19666" cy="16509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AB19BBE-66C9-4FEE-B0C1-5F57AC2A5A05}"/>
              </a:ext>
            </a:extLst>
          </p:cNvPr>
          <p:cNvCxnSpPr>
            <a:cxnSpLocks/>
          </p:cNvCxnSpPr>
          <p:nvPr/>
        </p:nvCxnSpPr>
        <p:spPr>
          <a:xfrm>
            <a:off x="7659327" y="2484171"/>
            <a:ext cx="1" cy="294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713C1BD-F4DC-403C-9934-5D8E44D49A0F}"/>
              </a:ext>
            </a:extLst>
          </p:cNvPr>
          <p:cNvCxnSpPr>
            <a:cxnSpLocks/>
          </p:cNvCxnSpPr>
          <p:nvPr/>
        </p:nvCxnSpPr>
        <p:spPr>
          <a:xfrm>
            <a:off x="10943301" y="2503835"/>
            <a:ext cx="1" cy="29496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1473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2400" dirty="0">
                <a:latin typeface="Segoe UI Slab" panose="02060504040202020204" pitchFamily="18" charset="0"/>
                <a:ea typeface="Segoe UI Slab" panose="02060504040202020204" pitchFamily="18" charset="0"/>
                <a:cs typeface="Segoe UI Slab" panose="02060504040202020204" pitchFamily="18" charset="0"/>
              </a:rPr>
              <a:t>What do people do, why, how? Do our features meet users’ needs?</a:t>
            </a:r>
          </a:p>
        </p:txBody>
      </p:sp>
      <p:grpSp>
        <p:nvGrpSpPr>
          <p:cNvPr id="7" name="Group 6"/>
          <p:cNvGrpSpPr/>
          <p:nvPr/>
        </p:nvGrpSpPr>
        <p:grpSpPr>
          <a:xfrm>
            <a:off x="4154129" y="1651819"/>
            <a:ext cx="3883742" cy="3883742"/>
            <a:chOff x="4163961" y="1651819"/>
            <a:chExt cx="3883742" cy="3883742"/>
          </a:xfrm>
        </p:grpSpPr>
        <p:cxnSp>
          <p:nvCxnSpPr>
            <p:cNvPr id="5" name="Straight Arrow Connector 4"/>
            <p:cNvCxnSpPr/>
            <p:nvPr/>
          </p:nvCxnSpPr>
          <p:spPr>
            <a:xfrm>
              <a:off x="6105832" y="1651819"/>
              <a:ext cx="9833" cy="388374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a:cxnSpLocks/>
            </p:cNvCxnSpPr>
            <p:nvPr/>
          </p:nvCxnSpPr>
          <p:spPr>
            <a:xfrm rot="16200000">
              <a:off x="6100915" y="1587911"/>
              <a:ext cx="9833" cy="388374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8" name="TextBox 7"/>
          <p:cNvSpPr txBox="1"/>
          <p:nvPr/>
        </p:nvSpPr>
        <p:spPr>
          <a:xfrm>
            <a:off x="5107858" y="1179871"/>
            <a:ext cx="1976284" cy="369332"/>
          </a:xfrm>
          <a:prstGeom prst="rect">
            <a:avLst/>
          </a:prstGeom>
          <a:noFill/>
        </p:spPr>
        <p:txBody>
          <a:bodyPr wrap="square" rtlCol="0">
            <a:spAutoFit/>
          </a:bodyPr>
          <a:lstStyle/>
          <a:p>
            <a:pPr algn="ctr"/>
            <a:r>
              <a:rPr lang="en-US" dirty="0"/>
              <a:t>What people do</a:t>
            </a:r>
          </a:p>
        </p:txBody>
      </p:sp>
      <p:sp>
        <p:nvSpPr>
          <p:cNvPr id="10" name="TextBox 9"/>
          <p:cNvSpPr txBox="1"/>
          <p:nvPr/>
        </p:nvSpPr>
        <p:spPr>
          <a:xfrm>
            <a:off x="5112775" y="5658489"/>
            <a:ext cx="1976284" cy="369332"/>
          </a:xfrm>
          <a:prstGeom prst="rect">
            <a:avLst/>
          </a:prstGeom>
          <a:noFill/>
        </p:spPr>
        <p:txBody>
          <a:bodyPr wrap="square" rtlCol="0">
            <a:spAutoFit/>
          </a:bodyPr>
          <a:lstStyle/>
          <a:p>
            <a:pPr algn="ctr"/>
            <a:r>
              <a:rPr lang="en-US" dirty="0"/>
              <a:t>What people say</a:t>
            </a:r>
          </a:p>
        </p:txBody>
      </p:sp>
      <p:sp>
        <p:nvSpPr>
          <p:cNvPr id="11" name="TextBox 10"/>
          <p:cNvSpPr txBox="1"/>
          <p:nvPr/>
        </p:nvSpPr>
        <p:spPr>
          <a:xfrm>
            <a:off x="2507226" y="3347884"/>
            <a:ext cx="1573144" cy="923330"/>
          </a:xfrm>
          <a:prstGeom prst="rect">
            <a:avLst/>
          </a:prstGeom>
          <a:noFill/>
        </p:spPr>
        <p:txBody>
          <a:bodyPr wrap="square" rtlCol="0">
            <a:spAutoFit/>
          </a:bodyPr>
          <a:lstStyle/>
          <a:p>
            <a:pPr algn="ctr"/>
            <a:r>
              <a:rPr lang="en-US" dirty="0"/>
              <a:t>Why they do it &amp; how to fix/improve</a:t>
            </a:r>
          </a:p>
        </p:txBody>
      </p:sp>
      <p:sp>
        <p:nvSpPr>
          <p:cNvPr id="12" name="TextBox 11"/>
          <p:cNvSpPr txBox="1"/>
          <p:nvPr/>
        </p:nvSpPr>
        <p:spPr>
          <a:xfrm>
            <a:off x="8106692" y="3342970"/>
            <a:ext cx="1976284" cy="646331"/>
          </a:xfrm>
          <a:prstGeom prst="rect">
            <a:avLst/>
          </a:prstGeom>
          <a:noFill/>
        </p:spPr>
        <p:txBody>
          <a:bodyPr wrap="square" rtlCol="0">
            <a:spAutoFit/>
          </a:bodyPr>
          <a:lstStyle/>
          <a:p>
            <a:pPr algn="ctr"/>
            <a:r>
              <a:rPr lang="en-US" dirty="0"/>
              <a:t>How many &amp; how much</a:t>
            </a:r>
          </a:p>
        </p:txBody>
      </p:sp>
      <p:cxnSp>
        <p:nvCxnSpPr>
          <p:cNvPr id="14" name="Straight Connector 13"/>
          <p:cNvCxnSpPr/>
          <p:nvPr/>
        </p:nvCxnSpPr>
        <p:spPr>
          <a:xfrm>
            <a:off x="1691148" y="1012723"/>
            <a:ext cx="19665" cy="5211096"/>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cxnSpLocks/>
          </p:cNvCxnSpPr>
          <p:nvPr/>
        </p:nvCxnSpPr>
        <p:spPr>
          <a:xfrm rot="16200000">
            <a:off x="6323615" y="1591353"/>
            <a:ext cx="19665" cy="9235440"/>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4729" y="1032489"/>
            <a:ext cx="1676419"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do</a:t>
            </a:r>
          </a:p>
        </p:txBody>
      </p:sp>
      <p:sp>
        <p:nvSpPr>
          <p:cNvPr id="21" name="TextBox 20"/>
          <p:cNvSpPr txBox="1"/>
          <p:nvPr/>
        </p:nvSpPr>
        <p:spPr>
          <a:xfrm>
            <a:off x="14729" y="5886038"/>
            <a:ext cx="1681333"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say</a:t>
            </a:r>
          </a:p>
        </p:txBody>
      </p:sp>
      <p:sp>
        <p:nvSpPr>
          <p:cNvPr id="22" name="TextBox 21"/>
          <p:cNvSpPr txBox="1"/>
          <p:nvPr/>
        </p:nvSpPr>
        <p:spPr>
          <a:xfrm>
            <a:off x="1720627" y="6219930"/>
            <a:ext cx="2433501" cy="338554"/>
          </a:xfrm>
          <a:prstGeom prst="rect">
            <a:avLst/>
          </a:prstGeom>
          <a:noFill/>
        </p:spPr>
        <p:txBody>
          <a:bodyPr wrap="square" rtlCol="0">
            <a:spAutoFit/>
          </a:bodyPr>
          <a:lstStyle/>
          <a:p>
            <a:r>
              <a:rPr lang="en-US" sz="1600" dirty="0">
                <a:solidFill>
                  <a:schemeClr val="tx1">
                    <a:lumMod val="65000"/>
                    <a:lumOff val="35000"/>
                  </a:schemeClr>
                </a:solidFill>
              </a:rPr>
              <a:t>Fewer people</a:t>
            </a:r>
          </a:p>
        </p:txBody>
      </p:sp>
      <p:sp>
        <p:nvSpPr>
          <p:cNvPr id="23" name="TextBox 22"/>
          <p:cNvSpPr txBox="1"/>
          <p:nvPr/>
        </p:nvSpPr>
        <p:spPr>
          <a:xfrm>
            <a:off x="8505814" y="6205686"/>
            <a:ext cx="2433501" cy="338554"/>
          </a:xfrm>
          <a:prstGeom prst="rect">
            <a:avLst/>
          </a:prstGeom>
          <a:noFill/>
        </p:spPr>
        <p:txBody>
          <a:bodyPr wrap="square" rtlCol="0">
            <a:spAutoFit/>
          </a:bodyPr>
          <a:lstStyle/>
          <a:p>
            <a:pPr algn="r"/>
            <a:r>
              <a:rPr lang="en-US" sz="1600" dirty="0">
                <a:solidFill>
                  <a:schemeClr val="tx1">
                    <a:lumMod val="65000"/>
                    <a:lumOff val="35000"/>
                  </a:schemeClr>
                </a:solidFill>
              </a:rPr>
              <a:t>Many people</a:t>
            </a:r>
          </a:p>
        </p:txBody>
      </p:sp>
    </p:spTree>
    <p:extLst>
      <p:ext uri="{BB962C8B-B14F-4D97-AF65-F5344CB8AC3E}">
        <p14:creationId xmlns:p14="http://schemas.microsoft.com/office/powerpoint/2010/main" val="325830323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Natural use of the product</a:t>
            </a:r>
          </a:p>
        </p:txBody>
      </p:sp>
      <p:cxnSp>
        <p:nvCxnSpPr>
          <p:cNvPr id="5" name="Straight Arrow Connector 4"/>
          <p:cNvCxnSpPr/>
          <p:nvPr/>
        </p:nvCxnSpPr>
        <p:spPr>
          <a:xfrm>
            <a:off x="6096000" y="1012739"/>
            <a:ext cx="9833" cy="52120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a:cxnSpLocks/>
          </p:cNvCxnSpPr>
          <p:nvPr/>
        </p:nvCxnSpPr>
        <p:spPr>
          <a:xfrm rot="16200000">
            <a:off x="6080280" y="-859338"/>
            <a:ext cx="9833" cy="87782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098026" y="1091383"/>
            <a:ext cx="1976284" cy="338554"/>
          </a:xfrm>
          <a:prstGeom prst="rect">
            <a:avLst/>
          </a:prstGeom>
          <a:noFill/>
        </p:spPr>
        <p:txBody>
          <a:bodyPr wrap="square" rtlCol="0">
            <a:spAutoFit/>
          </a:bodyPr>
          <a:lstStyle/>
          <a:p>
            <a:pPr algn="ctr"/>
            <a:r>
              <a:rPr lang="en-US" sz="1600" dirty="0">
                <a:solidFill>
                  <a:schemeClr val="accent1">
                    <a:lumMod val="75000"/>
                  </a:schemeClr>
                </a:solidFill>
              </a:rPr>
              <a:t>Eye tracking</a:t>
            </a:r>
          </a:p>
        </p:txBody>
      </p:sp>
      <p:sp>
        <p:nvSpPr>
          <p:cNvPr id="10" name="TextBox 9"/>
          <p:cNvSpPr txBox="1"/>
          <p:nvPr/>
        </p:nvSpPr>
        <p:spPr>
          <a:xfrm>
            <a:off x="4385203" y="4822748"/>
            <a:ext cx="3431446" cy="861774"/>
          </a:xfrm>
          <a:prstGeom prst="rect">
            <a:avLst/>
          </a:prstGeom>
          <a:noFill/>
        </p:spPr>
        <p:txBody>
          <a:bodyPr wrap="square" rtlCol="0">
            <a:spAutoFit/>
          </a:bodyPr>
          <a:lstStyle/>
          <a:p>
            <a:pPr algn="ctr"/>
            <a:r>
              <a:rPr lang="en-US" dirty="0">
                <a:solidFill>
                  <a:schemeClr val="accent6">
                    <a:lumMod val="75000"/>
                  </a:schemeClr>
                </a:solidFill>
              </a:rPr>
              <a:t>   </a:t>
            </a:r>
          </a:p>
          <a:p>
            <a:pPr algn="ctr"/>
            <a:r>
              <a:rPr lang="en-US" sz="1600" dirty="0">
                <a:solidFill>
                  <a:schemeClr val="accent1">
                    <a:lumMod val="75000"/>
                  </a:schemeClr>
                </a:solidFill>
              </a:rPr>
              <a:t>Diary/camera studies</a:t>
            </a:r>
          </a:p>
          <a:p>
            <a:pPr algn="ctr"/>
            <a:r>
              <a:rPr lang="en-US" sz="1600" dirty="0">
                <a:solidFill>
                  <a:schemeClr val="accent1">
                    <a:lumMod val="75000"/>
                  </a:schemeClr>
                </a:solidFill>
              </a:rPr>
              <a:t>Customer feedback</a:t>
            </a:r>
          </a:p>
        </p:txBody>
      </p:sp>
      <p:sp>
        <p:nvSpPr>
          <p:cNvPr id="12" name="TextBox 11"/>
          <p:cNvSpPr txBox="1"/>
          <p:nvPr/>
        </p:nvSpPr>
        <p:spPr>
          <a:xfrm>
            <a:off x="8504903" y="986049"/>
            <a:ext cx="2359764" cy="584775"/>
          </a:xfrm>
          <a:prstGeom prst="rect">
            <a:avLst/>
          </a:prstGeom>
          <a:noFill/>
        </p:spPr>
        <p:txBody>
          <a:bodyPr wrap="square" rtlCol="0">
            <a:spAutoFit/>
          </a:bodyPr>
          <a:lstStyle/>
          <a:p>
            <a:pPr algn="r"/>
            <a:r>
              <a:rPr lang="en-US" sz="1600" dirty="0">
                <a:solidFill>
                  <a:schemeClr val="accent1">
                    <a:lumMod val="75000"/>
                  </a:schemeClr>
                </a:solidFill>
              </a:rPr>
              <a:t>Clickstream analysis</a:t>
            </a:r>
          </a:p>
          <a:p>
            <a:pPr algn="r"/>
            <a:r>
              <a:rPr lang="en-US" sz="1600" dirty="0">
                <a:solidFill>
                  <a:schemeClr val="accent1">
                    <a:lumMod val="75000"/>
                  </a:schemeClr>
                </a:solidFill>
              </a:rPr>
              <a:t>A/B testing</a:t>
            </a:r>
          </a:p>
        </p:txBody>
      </p:sp>
      <p:cxnSp>
        <p:nvCxnSpPr>
          <p:cNvPr id="14" name="Straight Connector 13"/>
          <p:cNvCxnSpPr/>
          <p:nvPr/>
        </p:nvCxnSpPr>
        <p:spPr>
          <a:xfrm>
            <a:off x="1691148" y="1012723"/>
            <a:ext cx="19665" cy="5211096"/>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cxnSpLocks/>
          </p:cNvCxnSpPr>
          <p:nvPr/>
        </p:nvCxnSpPr>
        <p:spPr>
          <a:xfrm rot="16200000">
            <a:off x="6323615" y="1591353"/>
            <a:ext cx="19665" cy="9235440"/>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8023120" y="2989262"/>
            <a:ext cx="2922604" cy="584775"/>
          </a:xfrm>
          <a:prstGeom prst="rect">
            <a:avLst/>
          </a:prstGeom>
          <a:noFill/>
        </p:spPr>
        <p:txBody>
          <a:bodyPr wrap="square" rtlCol="0">
            <a:spAutoFit/>
          </a:bodyPr>
          <a:lstStyle/>
          <a:p>
            <a:pPr algn="r"/>
            <a:endParaRPr lang="en-US" sz="1600" dirty="0">
              <a:solidFill>
                <a:schemeClr val="accent1">
                  <a:lumMod val="75000"/>
                </a:schemeClr>
              </a:solidFill>
            </a:endParaRPr>
          </a:p>
          <a:p>
            <a:pPr algn="r"/>
            <a:r>
              <a:rPr lang="en-US" sz="1600" dirty="0">
                <a:solidFill>
                  <a:schemeClr val="accent1">
                    <a:lumMod val="75000"/>
                  </a:schemeClr>
                </a:solidFill>
              </a:rPr>
              <a:t>True intent studies</a:t>
            </a:r>
          </a:p>
        </p:txBody>
      </p:sp>
      <p:sp>
        <p:nvSpPr>
          <p:cNvPr id="9" name="Rectangle 8"/>
          <p:cNvSpPr/>
          <p:nvPr/>
        </p:nvSpPr>
        <p:spPr>
          <a:xfrm>
            <a:off x="8809703" y="789710"/>
            <a:ext cx="2054964" cy="9702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p:cNvSpPr txBox="1"/>
          <p:nvPr/>
        </p:nvSpPr>
        <p:spPr>
          <a:xfrm>
            <a:off x="7514278" y="5620692"/>
            <a:ext cx="3431446" cy="615553"/>
          </a:xfrm>
          <a:prstGeom prst="rect">
            <a:avLst/>
          </a:prstGeom>
          <a:noFill/>
        </p:spPr>
        <p:txBody>
          <a:bodyPr wrap="square" rtlCol="0">
            <a:spAutoFit/>
          </a:bodyPr>
          <a:lstStyle/>
          <a:p>
            <a:pPr algn="r"/>
            <a:r>
              <a:rPr lang="en-US" sz="1600" dirty="0">
                <a:solidFill>
                  <a:schemeClr val="accent1">
                    <a:lumMod val="75000"/>
                  </a:schemeClr>
                </a:solidFill>
              </a:rPr>
              <a:t>Intercept surveys</a:t>
            </a:r>
          </a:p>
          <a:p>
            <a:pPr algn="r"/>
            <a:endParaRPr lang="en-US" dirty="0">
              <a:solidFill>
                <a:schemeClr val="accent4">
                  <a:lumMod val="75000"/>
                </a:schemeClr>
              </a:solidFill>
            </a:endParaRPr>
          </a:p>
        </p:txBody>
      </p:sp>
      <p:sp>
        <p:nvSpPr>
          <p:cNvPr id="30" name="TextBox 29"/>
          <p:cNvSpPr txBox="1"/>
          <p:nvPr/>
        </p:nvSpPr>
        <p:spPr>
          <a:xfrm>
            <a:off x="1719453" y="2954604"/>
            <a:ext cx="2555989" cy="1138773"/>
          </a:xfrm>
          <a:prstGeom prst="rect">
            <a:avLst/>
          </a:prstGeom>
          <a:noFill/>
        </p:spPr>
        <p:txBody>
          <a:bodyPr wrap="square" rtlCol="0">
            <a:spAutoFit/>
          </a:bodyPr>
          <a:lstStyle/>
          <a:p>
            <a:pPr algn="ctr"/>
            <a:r>
              <a:rPr lang="en-US" dirty="0">
                <a:solidFill>
                  <a:schemeClr val="accent1">
                    <a:lumMod val="75000"/>
                  </a:schemeClr>
                </a:solidFill>
                <a:sym typeface="Wingdings" panose="05000000000000000000" pitchFamily="2" charset="2"/>
              </a:rPr>
              <a:t></a:t>
            </a:r>
            <a:endParaRPr lang="en-US" dirty="0">
              <a:solidFill>
                <a:schemeClr val="accent1">
                  <a:lumMod val="75000"/>
                </a:schemeClr>
              </a:solidFill>
            </a:endParaRPr>
          </a:p>
          <a:p>
            <a:r>
              <a:rPr lang="en-US" sz="1600" dirty="0">
                <a:solidFill>
                  <a:schemeClr val="accent1">
                    <a:lumMod val="75000"/>
                  </a:schemeClr>
                </a:solidFill>
              </a:rPr>
              <a:t>Ethnographic/field studies</a:t>
            </a:r>
          </a:p>
          <a:p>
            <a:r>
              <a:rPr lang="en-US" sz="1600" dirty="0">
                <a:solidFill>
                  <a:schemeClr val="accent1">
                    <a:lumMod val="75000"/>
                  </a:schemeClr>
                </a:solidFill>
              </a:rPr>
              <a:t>Expert review</a:t>
            </a:r>
          </a:p>
          <a:p>
            <a:pPr algn="ctr"/>
            <a:r>
              <a:rPr lang="en-US" dirty="0">
                <a:solidFill>
                  <a:schemeClr val="accent1">
                    <a:lumMod val="75000"/>
                  </a:schemeClr>
                </a:solidFill>
                <a:sym typeface="Wingdings" panose="05000000000000000000" pitchFamily="2" charset="2"/>
              </a:rPr>
              <a:t></a:t>
            </a:r>
            <a:endParaRPr lang="en-US" dirty="0">
              <a:solidFill>
                <a:schemeClr val="accent1">
                  <a:lumMod val="75000"/>
                </a:schemeClr>
              </a:solidFill>
            </a:endParaRPr>
          </a:p>
        </p:txBody>
      </p:sp>
      <p:sp>
        <p:nvSpPr>
          <p:cNvPr id="21" name="TextBox 20"/>
          <p:cNvSpPr txBox="1"/>
          <p:nvPr/>
        </p:nvSpPr>
        <p:spPr>
          <a:xfrm>
            <a:off x="14729" y="1032489"/>
            <a:ext cx="1676419"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do</a:t>
            </a:r>
          </a:p>
        </p:txBody>
      </p:sp>
      <p:sp>
        <p:nvSpPr>
          <p:cNvPr id="22" name="TextBox 21"/>
          <p:cNvSpPr txBox="1"/>
          <p:nvPr/>
        </p:nvSpPr>
        <p:spPr>
          <a:xfrm>
            <a:off x="14729" y="5886038"/>
            <a:ext cx="1681333"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say</a:t>
            </a:r>
          </a:p>
        </p:txBody>
      </p:sp>
      <p:sp>
        <p:nvSpPr>
          <p:cNvPr id="23" name="TextBox 22"/>
          <p:cNvSpPr txBox="1"/>
          <p:nvPr/>
        </p:nvSpPr>
        <p:spPr>
          <a:xfrm>
            <a:off x="1720627" y="6219930"/>
            <a:ext cx="2433501" cy="338554"/>
          </a:xfrm>
          <a:prstGeom prst="rect">
            <a:avLst/>
          </a:prstGeom>
          <a:noFill/>
        </p:spPr>
        <p:txBody>
          <a:bodyPr wrap="square" rtlCol="0">
            <a:spAutoFit/>
          </a:bodyPr>
          <a:lstStyle/>
          <a:p>
            <a:r>
              <a:rPr lang="en-US" sz="1600" dirty="0">
                <a:solidFill>
                  <a:schemeClr val="tx1">
                    <a:lumMod val="65000"/>
                    <a:lumOff val="35000"/>
                  </a:schemeClr>
                </a:solidFill>
              </a:rPr>
              <a:t>Fewer people</a:t>
            </a:r>
          </a:p>
        </p:txBody>
      </p:sp>
      <p:sp>
        <p:nvSpPr>
          <p:cNvPr id="24" name="TextBox 23"/>
          <p:cNvSpPr txBox="1"/>
          <p:nvPr/>
        </p:nvSpPr>
        <p:spPr>
          <a:xfrm>
            <a:off x="8505814" y="6205686"/>
            <a:ext cx="2433501" cy="338554"/>
          </a:xfrm>
          <a:prstGeom prst="rect">
            <a:avLst/>
          </a:prstGeom>
          <a:noFill/>
        </p:spPr>
        <p:txBody>
          <a:bodyPr wrap="square" rtlCol="0">
            <a:spAutoFit/>
          </a:bodyPr>
          <a:lstStyle/>
          <a:p>
            <a:pPr algn="r"/>
            <a:r>
              <a:rPr lang="en-US" sz="1600" dirty="0">
                <a:solidFill>
                  <a:schemeClr val="tx1">
                    <a:lumMod val="65000"/>
                    <a:lumOff val="35000"/>
                  </a:schemeClr>
                </a:solidFill>
              </a:rPr>
              <a:t>Many people</a:t>
            </a:r>
          </a:p>
        </p:txBody>
      </p:sp>
    </p:spTree>
    <p:extLst>
      <p:ext uri="{BB962C8B-B14F-4D97-AF65-F5344CB8AC3E}">
        <p14:creationId xmlns:p14="http://schemas.microsoft.com/office/powerpoint/2010/main" val="13706148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Scripted use of the product</a:t>
            </a:r>
          </a:p>
        </p:txBody>
      </p:sp>
      <p:cxnSp>
        <p:nvCxnSpPr>
          <p:cNvPr id="5" name="Straight Arrow Connector 4"/>
          <p:cNvCxnSpPr/>
          <p:nvPr/>
        </p:nvCxnSpPr>
        <p:spPr>
          <a:xfrm>
            <a:off x="6096000" y="1012739"/>
            <a:ext cx="9833" cy="52120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a:cxnSpLocks/>
          </p:cNvCxnSpPr>
          <p:nvPr/>
        </p:nvCxnSpPr>
        <p:spPr>
          <a:xfrm rot="16200000">
            <a:off x="6080280" y="-859338"/>
            <a:ext cx="9833" cy="87782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098026" y="1091383"/>
            <a:ext cx="1976284" cy="338554"/>
          </a:xfrm>
          <a:prstGeom prst="rect">
            <a:avLst/>
          </a:prstGeom>
          <a:noFill/>
        </p:spPr>
        <p:txBody>
          <a:bodyPr wrap="square" rtlCol="0">
            <a:spAutoFit/>
          </a:bodyPr>
          <a:lstStyle/>
          <a:p>
            <a:pPr algn="ctr"/>
            <a:r>
              <a:rPr lang="en-US" sz="1600" dirty="0">
                <a:solidFill>
                  <a:schemeClr val="accent2">
                    <a:lumMod val="75000"/>
                  </a:schemeClr>
                </a:solidFill>
              </a:rPr>
              <a:t>Eye tracking</a:t>
            </a:r>
          </a:p>
        </p:txBody>
      </p:sp>
      <p:cxnSp>
        <p:nvCxnSpPr>
          <p:cNvPr id="14" name="Straight Connector 13"/>
          <p:cNvCxnSpPr/>
          <p:nvPr/>
        </p:nvCxnSpPr>
        <p:spPr>
          <a:xfrm>
            <a:off x="1691148" y="1012723"/>
            <a:ext cx="19665" cy="5211096"/>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cxnSpLocks/>
          </p:cNvCxnSpPr>
          <p:nvPr/>
        </p:nvCxnSpPr>
        <p:spPr>
          <a:xfrm rot="16200000">
            <a:off x="6323615" y="1591353"/>
            <a:ext cx="19665" cy="9235440"/>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4645736" y="1596368"/>
            <a:ext cx="2920182" cy="338554"/>
          </a:xfrm>
          <a:prstGeom prst="rect">
            <a:avLst/>
          </a:prstGeom>
          <a:noFill/>
        </p:spPr>
        <p:txBody>
          <a:bodyPr wrap="square" rtlCol="0">
            <a:spAutoFit/>
          </a:bodyPr>
          <a:lstStyle/>
          <a:p>
            <a:pPr algn="ctr"/>
            <a:r>
              <a:rPr lang="en-US" sz="1600" dirty="0">
                <a:solidFill>
                  <a:schemeClr val="accent2">
                    <a:lumMod val="75000"/>
                  </a:schemeClr>
                </a:solidFill>
              </a:rPr>
              <a:t>Usability benchmarking (lab)</a:t>
            </a:r>
          </a:p>
        </p:txBody>
      </p:sp>
      <p:sp>
        <p:nvSpPr>
          <p:cNvPr id="22" name="TextBox 21"/>
          <p:cNvSpPr txBox="1"/>
          <p:nvPr/>
        </p:nvSpPr>
        <p:spPr>
          <a:xfrm>
            <a:off x="4301616" y="2157947"/>
            <a:ext cx="3598606" cy="338554"/>
          </a:xfrm>
          <a:prstGeom prst="rect">
            <a:avLst/>
          </a:prstGeom>
          <a:noFill/>
        </p:spPr>
        <p:txBody>
          <a:bodyPr wrap="square" rtlCol="0">
            <a:spAutoFit/>
          </a:bodyPr>
          <a:lstStyle/>
          <a:p>
            <a:pPr algn="ctr"/>
            <a:r>
              <a:rPr lang="en-US" sz="1600" dirty="0">
                <a:solidFill>
                  <a:schemeClr val="accent2">
                    <a:lumMod val="75000"/>
                  </a:schemeClr>
                </a:solidFill>
              </a:rPr>
              <a:t>Moderated remote usability studies</a:t>
            </a:r>
          </a:p>
        </p:txBody>
      </p:sp>
      <p:sp>
        <p:nvSpPr>
          <p:cNvPr id="23" name="TextBox 22"/>
          <p:cNvSpPr txBox="1"/>
          <p:nvPr/>
        </p:nvSpPr>
        <p:spPr>
          <a:xfrm>
            <a:off x="4380272" y="2718706"/>
            <a:ext cx="3431459" cy="338554"/>
          </a:xfrm>
          <a:prstGeom prst="rect">
            <a:avLst/>
          </a:prstGeom>
          <a:noFill/>
        </p:spPr>
        <p:txBody>
          <a:bodyPr wrap="square" rtlCol="0">
            <a:spAutoFit/>
          </a:bodyPr>
          <a:lstStyle/>
          <a:p>
            <a:pPr algn="ctr"/>
            <a:r>
              <a:rPr lang="en-US" sz="1600" dirty="0">
                <a:solidFill>
                  <a:schemeClr val="accent2">
                    <a:lumMod val="75000"/>
                  </a:schemeClr>
                </a:solidFill>
              </a:rPr>
              <a:t>Unmoderated remote panel studies</a:t>
            </a:r>
          </a:p>
        </p:txBody>
      </p:sp>
      <p:sp>
        <p:nvSpPr>
          <p:cNvPr id="21" name="TextBox 20"/>
          <p:cNvSpPr txBox="1"/>
          <p:nvPr/>
        </p:nvSpPr>
        <p:spPr>
          <a:xfrm>
            <a:off x="1702432" y="1922210"/>
            <a:ext cx="2920182" cy="1077218"/>
          </a:xfrm>
          <a:prstGeom prst="rect">
            <a:avLst/>
          </a:prstGeom>
          <a:noFill/>
        </p:spPr>
        <p:txBody>
          <a:bodyPr wrap="square" rtlCol="0">
            <a:spAutoFit/>
          </a:bodyPr>
          <a:lstStyle/>
          <a:p>
            <a:r>
              <a:rPr lang="en-US" sz="1600" dirty="0">
                <a:solidFill>
                  <a:schemeClr val="accent2">
                    <a:lumMod val="75000"/>
                  </a:schemeClr>
                </a:solidFill>
              </a:rPr>
              <a:t>Lab studies</a:t>
            </a:r>
          </a:p>
          <a:p>
            <a:pPr marL="171450" indent="-171450">
              <a:buFont typeface="Arial" panose="020B0604020202020204" pitchFamily="34" charset="0"/>
              <a:buChar char="•"/>
            </a:pPr>
            <a:r>
              <a:rPr lang="en-US" sz="1200" dirty="0">
                <a:solidFill>
                  <a:schemeClr val="accent2">
                    <a:lumMod val="75000"/>
                  </a:schemeClr>
                </a:solidFill>
              </a:rPr>
              <a:t>Usability</a:t>
            </a:r>
          </a:p>
          <a:p>
            <a:pPr marL="171450" indent="-171450">
              <a:buFont typeface="Arial" panose="020B0604020202020204" pitchFamily="34" charset="0"/>
              <a:buChar char="•"/>
            </a:pPr>
            <a:r>
              <a:rPr lang="en-US" sz="1200" dirty="0">
                <a:solidFill>
                  <a:schemeClr val="accent2">
                    <a:lumMod val="75000"/>
                  </a:schemeClr>
                </a:solidFill>
              </a:rPr>
              <a:t>Quick pulse</a:t>
            </a:r>
          </a:p>
          <a:p>
            <a:pPr marL="171450" indent="-171450">
              <a:buFont typeface="Arial" panose="020B0604020202020204" pitchFamily="34" charset="0"/>
              <a:buChar char="•"/>
            </a:pPr>
            <a:r>
              <a:rPr lang="en-US" sz="1200" dirty="0">
                <a:solidFill>
                  <a:schemeClr val="accent2">
                    <a:lumMod val="75000"/>
                  </a:schemeClr>
                </a:solidFill>
              </a:rPr>
              <a:t>RITE</a:t>
            </a:r>
          </a:p>
          <a:p>
            <a:pPr marL="171450" indent="-171450">
              <a:buFont typeface="Arial" panose="020B0604020202020204" pitchFamily="34" charset="0"/>
              <a:buChar char="•"/>
            </a:pPr>
            <a:r>
              <a:rPr lang="en-US" sz="1200" dirty="0">
                <a:solidFill>
                  <a:schemeClr val="accent2">
                    <a:lumMod val="75000"/>
                  </a:schemeClr>
                </a:solidFill>
              </a:rPr>
              <a:t>“Speed dating”</a:t>
            </a:r>
          </a:p>
        </p:txBody>
      </p:sp>
      <p:sp>
        <p:nvSpPr>
          <p:cNvPr id="24" name="TextBox 23"/>
          <p:cNvSpPr txBox="1"/>
          <p:nvPr/>
        </p:nvSpPr>
        <p:spPr>
          <a:xfrm>
            <a:off x="14729" y="1032489"/>
            <a:ext cx="1676419"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do</a:t>
            </a:r>
          </a:p>
        </p:txBody>
      </p:sp>
      <p:sp>
        <p:nvSpPr>
          <p:cNvPr id="25" name="TextBox 24"/>
          <p:cNvSpPr txBox="1"/>
          <p:nvPr/>
        </p:nvSpPr>
        <p:spPr>
          <a:xfrm>
            <a:off x="14729" y="5886038"/>
            <a:ext cx="1681333"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say</a:t>
            </a:r>
          </a:p>
        </p:txBody>
      </p:sp>
      <p:sp>
        <p:nvSpPr>
          <p:cNvPr id="26" name="TextBox 25"/>
          <p:cNvSpPr txBox="1"/>
          <p:nvPr/>
        </p:nvSpPr>
        <p:spPr>
          <a:xfrm>
            <a:off x="1720627" y="6219930"/>
            <a:ext cx="2433501" cy="338554"/>
          </a:xfrm>
          <a:prstGeom prst="rect">
            <a:avLst/>
          </a:prstGeom>
          <a:noFill/>
        </p:spPr>
        <p:txBody>
          <a:bodyPr wrap="square" rtlCol="0">
            <a:spAutoFit/>
          </a:bodyPr>
          <a:lstStyle/>
          <a:p>
            <a:r>
              <a:rPr lang="en-US" sz="1600" dirty="0">
                <a:solidFill>
                  <a:schemeClr val="tx1">
                    <a:lumMod val="65000"/>
                    <a:lumOff val="35000"/>
                  </a:schemeClr>
                </a:solidFill>
              </a:rPr>
              <a:t>Fewer people</a:t>
            </a:r>
          </a:p>
        </p:txBody>
      </p:sp>
      <p:sp>
        <p:nvSpPr>
          <p:cNvPr id="27" name="TextBox 26"/>
          <p:cNvSpPr txBox="1"/>
          <p:nvPr/>
        </p:nvSpPr>
        <p:spPr>
          <a:xfrm>
            <a:off x="8505814" y="6205686"/>
            <a:ext cx="2433501" cy="338554"/>
          </a:xfrm>
          <a:prstGeom prst="rect">
            <a:avLst/>
          </a:prstGeom>
          <a:noFill/>
        </p:spPr>
        <p:txBody>
          <a:bodyPr wrap="square" rtlCol="0">
            <a:spAutoFit/>
          </a:bodyPr>
          <a:lstStyle/>
          <a:p>
            <a:pPr algn="r"/>
            <a:r>
              <a:rPr lang="en-US" sz="1600" dirty="0">
                <a:solidFill>
                  <a:schemeClr val="tx1">
                    <a:lumMod val="65000"/>
                    <a:lumOff val="35000"/>
                  </a:schemeClr>
                </a:solidFill>
              </a:rPr>
              <a:t>Many people</a:t>
            </a:r>
          </a:p>
        </p:txBody>
      </p:sp>
      <p:sp>
        <p:nvSpPr>
          <p:cNvPr id="28" name="TextBox 27"/>
          <p:cNvSpPr txBox="1"/>
          <p:nvPr/>
        </p:nvSpPr>
        <p:spPr>
          <a:xfrm>
            <a:off x="4380272" y="3128281"/>
            <a:ext cx="3431459" cy="338554"/>
          </a:xfrm>
          <a:prstGeom prst="rect">
            <a:avLst/>
          </a:prstGeom>
          <a:noFill/>
        </p:spPr>
        <p:txBody>
          <a:bodyPr wrap="square" rtlCol="0">
            <a:spAutoFit/>
          </a:bodyPr>
          <a:lstStyle/>
          <a:p>
            <a:pPr algn="ctr"/>
            <a:r>
              <a:rPr lang="en-US" sz="1600" dirty="0">
                <a:solidFill>
                  <a:schemeClr val="accent2">
                    <a:lumMod val="75000"/>
                  </a:schemeClr>
                </a:solidFill>
              </a:rPr>
              <a:t>Unmoderated UX studies</a:t>
            </a:r>
          </a:p>
        </p:txBody>
      </p:sp>
    </p:spTree>
    <p:extLst>
      <p:ext uri="{BB962C8B-B14F-4D97-AF65-F5344CB8AC3E}">
        <p14:creationId xmlns:p14="http://schemas.microsoft.com/office/powerpoint/2010/main" val="148590067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Not using the product (de-contextualized)</a:t>
            </a:r>
          </a:p>
        </p:txBody>
      </p:sp>
      <p:cxnSp>
        <p:nvCxnSpPr>
          <p:cNvPr id="5" name="Straight Arrow Connector 4"/>
          <p:cNvCxnSpPr/>
          <p:nvPr/>
        </p:nvCxnSpPr>
        <p:spPr>
          <a:xfrm>
            <a:off x="6096000" y="1012739"/>
            <a:ext cx="9833" cy="52120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a:cxnSpLocks/>
          </p:cNvCxnSpPr>
          <p:nvPr/>
        </p:nvCxnSpPr>
        <p:spPr>
          <a:xfrm rot="16200000">
            <a:off x="6080280" y="-859338"/>
            <a:ext cx="9833" cy="87782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691148" y="1012723"/>
            <a:ext cx="19665" cy="5211096"/>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cxnSpLocks/>
          </p:cNvCxnSpPr>
          <p:nvPr/>
        </p:nvCxnSpPr>
        <p:spPr>
          <a:xfrm rot="16200000">
            <a:off x="6323615" y="1591353"/>
            <a:ext cx="19665" cy="9235440"/>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1715731" y="5358608"/>
            <a:ext cx="3431446" cy="861774"/>
          </a:xfrm>
          <a:prstGeom prst="rect">
            <a:avLst/>
          </a:prstGeom>
          <a:noFill/>
        </p:spPr>
        <p:txBody>
          <a:bodyPr wrap="square" rtlCol="0">
            <a:spAutoFit/>
          </a:bodyPr>
          <a:lstStyle/>
          <a:p>
            <a:endParaRPr lang="en-US" sz="1600" dirty="0">
              <a:solidFill>
                <a:schemeClr val="accent6">
                  <a:lumMod val="75000"/>
                </a:schemeClr>
              </a:solidFill>
            </a:endParaRPr>
          </a:p>
          <a:p>
            <a:r>
              <a:rPr lang="en-US" sz="1600" dirty="0">
                <a:solidFill>
                  <a:schemeClr val="accent4">
                    <a:lumMod val="75000"/>
                  </a:schemeClr>
                </a:solidFill>
              </a:rPr>
              <a:t>Focus groups</a:t>
            </a:r>
          </a:p>
          <a:p>
            <a:r>
              <a:rPr lang="en-US" sz="1600" dirty="0">
                <a:solidFill>
                  <a:schemeClr val="accent4">
                    <a:lumMod val="75000"/>
                  </a:schemeClr>
                </a:solidFill>
              </a:rPr>
              <a:t>Interviews</a:t>
            </a:r>
            <a:endParaRPr lang="en-US" dirty="0">
              <a:solidFill>
                <a:schemeClr val="accent4">
                  <a:lumMod val="75000"/>
                </a:schemeClr>
              </a:solidFill>
            </a:endParaRPr>
          </a:p>
        </p:txBody>
      </p:sp>
      <p:sp>
        <p:nvSpPr>
          <p:cNvPr id="26" name="TextBox 25"/>
          <p:cNvSpPr txBox="1"/>
          <p:nvPr/>
        </p:nvSpPr>
        <p:spPr>
          <a:xfrm>
            <a:off x="7514278" y="5620692"/>
            <a:ext cx="3431446" cy="584775"/>
          </a:xfrm>
          <a:prstGeom prst="rect">
            <a:avLst/>
          </a:prstGeom>
          <a:noFill/>
        </p:spPr>
        <p:txBody>
          <a:bodyPr wrap="square" rtlCol="0">
            <a:spAutoFit/>
          </a:bodyPr>
          <a:lstStyle/>
          <a:p>
            <a:pPr algn="r"/>
            <a:endParaRPr lang="en-US" sz="1600" dirty="0">
              <a:solidFill>
                <a:schemeClr val="accent1">
                  <a:lumMod val="75000"/>
                </a:schemeClr>
              </a:solidFill>
            </a:endParaRPr>
          </a:p>
          <a:p>
            <a:pPr algn="r"/>
            <a:r>
              <a:rPr lang="en-US" sz="1600" dirty="0">
                <a:solidFill>
                  <a:schemeClr val="accent4">
                    <a:lumMod val="75000"/>
                  </a:schemeClr>
                </a:solidFill>
              </a:rPr>
              <a:t>Online surveys</a:t>
            </a:r>
            <a:endParaRPr lang="en-US" dirty="0">
              <a:solidFill>
                <a:schemeClr val="accent4">
                  <a:lumMod val="75000"/>
                </a:schemeClr>
              </a:solidFill>
            </a:endParaRPr>
          </a:p>
        </p:txBody>
      </p:sp>
      <p:sp>
        <p:nvSpPr>
          <p:cNvPr id="27" name="TextBox 26"/>
          <p:cNvSpPr txBox="1"/>
          <p:nvPr/>
        </p:nvSpPr>
        <p:spPr>
          <a:xfrm>
            <a:off x="1710807" y="2954604"/>
            <a:ext cx="1479778" cy="1138773"/>
          </a:xfrm>
          <a:prstGeom prst="rect">
            <a:avLst/>
          </a:prstGeom>
          <a:noFill/>
        </p:spPr>
        <p:txBody>
          <a:bodyPr wrap="square" rtlCol="0">
            <a:spAutoFit/>
          </a:bodyPr>
          <a:lstStyle/>
          <a:p>
            <a:pPr algn="ctr"/>
            <a:r>
              <a:rPr lang="en-US" dirty="0">
                <a:solidFill>
                  <a:schemeClr val="accent4">
                    <a:lumMod val="75000"/>
                  </a:schemeClr>
                </a:solidFill>
                <a:sym typeface="Wingdings" panose="05000000000000000000" pitchFamily="2" charset="2"/>
              </a:rPr>
              <a:t></a:t>
            </a:r>
            <a:endParaRPr lang="en-US" sz="1600" dirty="0">
              <a:solidFill>
                <a:schemeClr val="accent4">
                  <a:lumMod val="75000"/>
                </a:schemeClr>
              </a:solidFill>
            </a:endParaRPr>
          </a:p>
          <a:p>
            <a:r>
              <a:rPr lang="en-US" sz="1600" dirty="0">
                <a:solidFill>
                  <a:schemeClr val="accent4">
                    <a:lumMod val="75000"/>
                  </a:schemeClr>
                </a:solidFill>
              </a:rPr>
              <a:t>Expert review</a:t>
            </a:r>
          </a:p>
          <a:p>
            <a:r>
              <a:rPr lang="en-US" sz="1600" dirty="0">
                <a:solidFill>
                  <a:schemeClr val="accent4">
                    <a:lumMod val="75000"/>
                  </a:schemeClr>
                </a:solidFill>
              </a:rPr>
              <a:t>Office hours</a:t>
            </a:r>
          </a:p>
          <a:p>
            <a:pPr algn="ctr"/>
            <a:r>
              <a:rPr lang="en-US" dirty="0">
                <a:solidFill>
                  <a:schemeClr val="accent4">
                    <a:lumMod val="75000"/>
                  </a:schemeClr>
                </a:solidFill>
                <a:sym typeface="Wingdings" panose="05000000000000000000" pitchFamily="2" charset="2"/>
              </a:rPr>
              <a:t></a:t>
            </a:r>
            <a:endParaRPr lang="en-US" dirty="0">
              <a:solidFill>
                <a:schemeClr val="accent4">
                  <a:lumMod val="75000"/>
                </a:schemeClr>
              </a:solidFill>
            </a:endParaRPr>
          </a:p>
        </p:txBody>
      </p:sp>
      <p:sp>
        <p:nvSpPr>
          <p:cNvPr id="20" name="TextBox 19"/>
          <p:cNvSpPr txBox="1"/>
          <p:nvPr/>
        </p:nvSpPr>
        <p:spPr>
          <a:xfrm>
            <a:off x="14729" y="1032489"/>
            <a:ext cx="1676419"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do</a:t>
            </a:r>
          </a:p>
        </p:txBody>
      </p:sp>
      <p:sp>
        <p:nvSpPr>
          <p:cNvPr id="21" name="TextBox 20"/>
          <p:cNvSpPr txBox="1"/>
          <p:nvPr/>
        </p:nvSpPr>
        <p:spPr>
          <a:xfrm>
            <a:off x="14729" y="5886038"/>
            <a:ext cx="1681333"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say</a:t>
            </a:r>
          </a:p>
        </p:txBody>
      </p:sp>
      <p:sp>
        <p:nvSpPr>
          <p:cNvPr id="22" name="TextBox 21"/>
          <p:cNvSpPr txBox="1"/>
          <p:nvPr/>
        </p:nvSpPr>
        <p:spPr>
          <a:xfrm>
            <a:off x="1720627" y="6219930"/>
            <a:ext cx="2433501" cy="338554"/>
          </a:xfrm>
          <a:prstGeom prst="rect">
            <a:avLst/>
          </a:prstGeom>
          <a:noFill/>
        </p:spPr>
        <p:txBody>
          <a:bodyPr wrap="square" rtlCol="0">
            <a:spAutoFit/>
          </a:bodyPr>
          <a:lstStyle/>
          <a:p>
            <a:r>
              <a:rPr lang="en-US" sz="1600" dirty="0">
                <a:solidFill>
                  <a:schemeClr val="tx1">
                    <a:lumMod val="65000"/>
                    <a:lumOff val="35000"/>
                  </a:schemeClr>
                </a:solidFill>
              </a:rPr>
              <a:t>Fewer people</a:t>
            </a:r>
          </a:p>
        </p:txBody>
      </p:sp>
      <p:sp>
        <p:nvSpPr>
          <p:cNvPr id="23" name="TextBox 22"/>
          <p:cNvSpPr txBox="1"/>
          <p:nvPr/>
        </p:nvSpPr>
        <p:spPr>
          <a:xfrm>
            <a:off x="8505814" y="6205686"/>
            <a:ext cx="2433501" cy="338554"/>
          </a:xfrm>
          <a:prstGeom prst="rect">
            <a:avLst/>
          </a:prstGeom>
          <a:noFill/>
        </p:spPr>
        <p:txBody>
          <a:bodyPr wrap="square" rtlCol="0">
            <a:spAutoFit/>
          </a:bodyPr>
          <a:lstStyle/>
          <a:p>
            <a:pPr algn="r"/>
            <a:r>
              <a:rPr lang="en-US" sz="1600" dirty="0">
                <a:solidFill>
                  <a:schemeClr val="tx1">
                    <a:lumMod val="65000"/>
                    <a:lumOff val="35000"/>
                  </a:schemeClr>
                </a:solidFill>
              </a:rPr>
              <a:t>Many people</a:t>
            </a:r>
          </a:p>
        </p:txBody>
      </p:sp>
      <p:sp>
        <p:nvSpPr>
          <p:cNvPr id="25" name="TextBox 24"/>
          <p:cNvSpPr txBox="1"/>
          <p:nvPr/>
        </p:nvSpPr>
        <p:spPr>
          <a:xfrm>
            <a:off x="4380277" y="5808157"/>
            <a:ext cx="3431446" cy="646331"/>
          </a:xfrm>
          <a:prstGeom prst="rect">
            <a:avLst/>
          </a:prstGeom>
          <a:noFill/>
        </p:spPr>
        <p:txBody>
          <a:bodyPr wrap="square" rtlCol="0">
            <a:spAutoFit/>
          </a:bodyPr>
          <a:lstStyle/>
          <a:p>
            <a:pPr algn="ctr"/>
            <a:r>
              <a:rPr lang="en-US" dirty="0">
                <a:solidFill>
                  <a:schemeClr val="accent4">
                    <a:lumMod val="75000"/>
                  </a:schemeClr>
                </a:solidFill>
                <a:sym typeface="Wingdings" panose="05000000000000000000" pitchFamily="2" charset="2"/>
              </a:rPr>
              <a:t>      </a:t>
            </a:r>
            <a:r>
              <a:rPr lang="en-US" sz="1600" dirty="0">
                <a:solidFill>
                  <a:schemeClr val="accent4">
                    <a:lumMod val="75000"/>
                  </a:schemeClr>
                </a:solidFill>
              </a:rPr>
              <a:t>Card sorting</a:t>
            </a:r>
            <a:r>
              <a:rPr lang="en-US" dirty="0">
                <a:solidFill>
                  <a:schemeClr val="accent4">
                    <a:lumMod val="75000"/>
                  </a:schemeClr>
                </a:solidFill>
              </a:rPr>
              <a:t>      </a:t>
            </a:r>
            <a:r>
              <a:rPr lang="en-US" dirty="0">
                <a:solidFill>
                  <a:schemeClr val="accent4">
                    <a:lumMod val="75000"/>
                  </a:schemeClr>
                </a:solidFill>
                <a:sym typeface="Wingdings" panose="05000000000000000000" pitchFamily="2" charset="2"/>
              </a:rPr>
              <a:t></a:t>
            </a:r>
            <a:endParaRPr lang="en-US" dirty="0">
              <a:solidFill>
                <a:schemeClr val="accent4">
                  <a:lumMod val="75000"/>
                </a:schemeClr>
              </a:solidFill>
            </a:endParaRPr>
          </a:p>
          <a:p>
            <a:pPr algn="ctr"/>
            <a:endParaRPr lang="en-US" dirty="0">
              <a:solidFill>
                <a:schemeClr val="bg2">
                  <a:lumMod val="50000"/>
                </a:schemeClr>
              </a:solidFill>
            </a:endParaRPr>
          </a:p>
        </p:txBody>
      </p:sp>
    </p:spTree>
    <p:extLst>
      <p:ext uri="{BB962C8B-B14F-4D97-AF65-F5344CB8AC3E}">
        <p14:creationId xmlns:p14="http://schemas.microsoft.com/office/powerpoint/2010/main" val="22363378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Combined natural use, scripted and de-contextualized</a:t>
            </a:r>
          </a:p>
        </p:txBody>
      </p:sp>
      <p:cxnSp>
        <p:nvCxnSpPr>
          <p:cNvPr id="5" name="Straight Arrow Connector 4"/>
          <p:cNvCxnSpPr/>
          <p:nvPr/>
        </p:nvCxnSpPr>
        <p:spPr>
          <a:xfrm>
            <a:off x="6096000" y="1012739"/>
            <a:ext cx="9833" cy="52120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a:cxnSpLocks/>
          </p:cNvCxnSpPr>
          <p:nvPr/>
        </p:nvCxnSpPr>
        <p:spPr>
          <a:xfrm rot="16200000">
            <a:off x="6080280" y="-859338"/>
            <a:ext cx="9833" cy="87782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691148" y="1012723"/>
            <a:ext cx="19665" cy="5211096"/>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cxnSpLocks/>
          </p:cNvCxnSpPr>
          <p:nvPr/>
        </p:nvCxnSpPr>
        <p:spPr>
          <a:xfrm rot="16200000">
            <a:off x="6323615" y="1591353"/>
            <a:ext cx="19665" cy="9235440"/>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1715731" y="5358608"/>
            <a:ext cx="3431446" cy="584775"/>
          </a:xfrm>
          <a:prstGeom prst="rect">
            <a:avLst/>
          </a:prstGeom>
          <a:noFill/>
        </p:spPr>
        <p:txBody>
          <a:bodyPr wrap="square" rtlCol="0">
            <a:spAutoFit/>
          </a:bodyPr>
          <a:lstStyle/>
          <a:p>
            <a:r>
              <a:rPr lang="en-US" sz="1600" dirty="0">
                <a:solidFill>
                  <a:schemeClr val="accent6">
                    <a:lumMod val="75000"/>
                  </a:schemeClr>
                </a:solidFill>
              </a:rPr>
              <a:t>Participatory design</a:t>
            </a:r>
          </a:p>
          <a:p>
            <a:endParaRPr lang="en-US" sz="1600" dirty="0">
              <a:solidFill>
                <a:schemeClr val="accent4">
                  <a:lumMod val="75000"/>
                </a:schemeClr>
              </a:solidFill>
            </a:endParaRPr>
          </a:p>
        </p:txBody>
      </p:sp>
      <p:sp>
        <p:nvSpPr>
          <p:cNvPr id="27" name="TextBox 26"/>
          <p:cNvSpPr txBox="1"/>
          <p:nvPr/>
        </p:nvSpPr>
        <p:spPr>
          <a:xfrm>
            <a:off x="1710807" y="2954604"/>
            <a:ext cx="1479778" cy="1138773"/>
          </a:xfrm>
          <a:prstGeom prst="rect">
            <a:avLst/>
          </a:prstGeom>
          <a:noFill/>
        </p:spPr>
        <p:txBody>
          <a:bodyPr wrap="square" rtlCol="0">
            <a:spAutoFit/>
          </a:bodyPr>
          <a:lstStyle/>
          <a:p>
            <a:pPr algn="ctr"/>
            <a:r>
              <a:rPr lang="en-US" dirty="0">
                <a:solidFill>
                  <a:schemeClr val="accent6">
                    <a:lumMod val="75000"/>
                  </a:schemeClr>
                </a:solidFill>
                <a:sym typeface="Wingdings" panose="05000000000000000000" pitchFamily="2" charset="2"/>
              </a:rPr>
              <a:t></a:t>
            </a:r>
            <a:endParaRPr lang="en-US" sz="1600" dirty="0">
              <a:solidFill>
                <a:schemeClr val="accent6">
                  <a:lumMod val="75000"/>
                </a:schemeClr>
              </a:solidFill>
            </a:endParaRPr>
          </a:p>
          <a:p>
            <a:r>
              <a:rPr lang="en-US" sz="1600" dirty="0">
                <a:solidFill>
                  <a:schemeClr val="accent6">
                    <a:lumMod val="75000"/>
                  </a:schemeClr>
                </a:solidFill>
              </a:rPr>
              <a:t>Expert review</a:t>
            </a:r>
          </a:p>
          <a:p>
            <a:r>
              <a:rPr lang="en-US" sz="1600" dirty="0">
                <a:solidFill>
                  <a:schemeClr val="accent6">
                    <a:lumMod val="75000"/>
                  </a:schemeClr>
                </a:solidFill>
              </a:rPr>
              <a:t>Office hours</a:t>
            </a:r>
          </a:p>
          <a:p>
            <a:pPr algn="ctr"/>
            <a:r>
              <a:rPr lang="en-US" dirty="0">
                <a:solidFill>
                  <a:schemeClr val="accent6">
                    <a:lumMod val="75000"/>
                  </a:schemeClr>
                </a:solidFill>
                <a:sym typeface="Wingdings" panose="05000000000000000000" pitchFamily="2" charset="2"/>
              </a:rPr>
              <a:t></a:t>
            </a:r>
            <a:endParaRPr lang="en-US" dirty="0">
              <a:solidFill>
                <a:schemeClr val="accent6">
                  <a:lumMod val="75000"/>
                </a:schemeClr>
              </a:solidFill>
            </a:endParaRPr>
          </a:p>
        </p:txBody>
      </p:sp>
      <p:sp>
        <p:nvSpPr>
          <p:cNvPr id="20" name="TextBox 19"/>
          <p:cNvSpPr txBox="1"/>
          <p:nvPr/>
        </p:nvSpPr>
        <p:spPr>
          <a:xfrm>
            <a:off x="14729" y="1032489"/>
            <a:ext cx="1676419"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do</a:t>
            </a:r>
          </a:p>
        </p:txBody>
      </p:sp>
      <p:sp>
        <p:nvSpPr>
          <p:cNvPr id="21" name="TextBox 20"/>
          <p:cNvSpPr txBox="1"/>
          <p:nvPr/>
        </p:nvSpPr>
        <p:spPr>
          <a:xfrm>
            <a:off x="14729" y="5886038"/>
            <a:ext cx="1681333"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say</a:t>
            </a:r>
          </a:p>
        </p:txBody>
      </p:sp>
      <p:sp>
        <p:nvSpPr>
          <p:cNvPr id="22" name="TextBox 21"/>
          <p:cNvSpPr txBox="1"/>
          <p:nvPr/>
        </p:nvSpPr>
        <p:spPr>
          <a:xfrm>
            <a:off x="1720627" y="6219930"/>
            <a:ext cx="2433501" cy="338554"/>
          </a:xfrm>
          <a:prstGeom prst="rect">
            <a:avLst/>
          </a:prstGeom>
          <a:noFill/>
        </p:spPr>
        <p:txBody>
          <a:bodyPr wrap="square" rtlCol="0">
            <a:spAutoFit/>
          </a:bodyPr>
          <a:lstStyle/>
          <a:p>
            <a:r>
              <a:rPr lang="en-US" sz="1600" dirty="0">
                <a:solidFill>
                  <a:schemeClr val="tx1">
                    <a:lumMod val="65000"/>
                    <a:lumOff val="35000"/>
                  </a:schemeClr>
                </a:solidFill>
              </a:rPr>
              <a:t>Fewer people</a:t>
            </a:r>
          </a:p>
        </p:txBody>
      </p:sp>
      <p:sp>
        <p:nvSpPr>
          <p:cNvPr id="23" name="TextBox 22"/>
          <p:cNvSpPr txBox="1"/>
          <p:nvPr/>
        </p:nvSpPr>
        <p:spPr>
          <a:xfrm>
            <a:off x="8505814" y="6205686"/>
            <a:ext cx="2433501" cy="338554"/>
          </a:xfrm>
          <a:prstGeom prst="rect">
            <a:avLst/>
          </a:prstGeom>
          <a:noFill/>
        </p:spPr>
        <p:txBody>
          <a:bodyPr wrap="square" rtlCol="0">
            <a:spAutoFit/>
          </a:bodyPr>
          <a:lstStyle/>
          <a:p>
            <a:pPr algn="r"/>
            <a:r>
              <a:rPr lang="en-US" sz="1600" dirty="0">
                <a:solidFill>
                  <a:schemeClr val="tx1">
                    <a:lumMod val="65000"/>
                    <a:lumOff val="35000"/>
                  </a:schemeClr>
                </a:solidFill>
              </a:rPr>
              <a:t>Many people</a:t>
            </a:r>
          </a:p>
        </p:txBody>
      </p:sp>
      <p:sp>
        <p:nvSpPr>
          <p:cNvPr id="25" name="TextBox 24"/>
          <p:cNvSpPr txBox="1"/>
          <p:nvPr/>
        </p:nvSpPr>
        <p:spPr>
          <a:xfrm>
            <a:off x="4380277" y="5316651"/>
            <a:ext cx="3431446" cy="1138773"/>
          </a:xfrm>
          <a:prstGeom prst="rect">
            <a:avLst/>
          </a:prstGeom>
          <a:noFill/>
        </p:spPr>
        <p:txBody>
          <a:bodyPr wrap="square" rtlCol="0">
            <a:spAutoFit/>
          </a:bodyPr>
          <a:lstStyle/>
          <a:p>
            <a:pPr algn="ctr"/>
            <a:r>
              <a:rPr lang="en-US" sz="1600" dirty="0">
                <a:solidFill>
                  <a:schemeClr val="accent6">
                    <a:lumMod val="75000"/>
                  </a:schemeClr>
                </a:solidFill>
              </a:rPr>
              <a:t> </a:t>
            </a:r>
          </a:p>
          <a:p>
            <a:pPr algn="ctr"/>
            <a:r>
              <a:rPr lang="en-US" sz="1600" dirty="0">
                <a:solidFill>
                  <a:schemeClr val="accent6">
                    <a:lumMod val="75000"/>
                  </a:schemeClr>
                </a:solidFill>
                <a:sym typeface="Wingdings" panose="05000000000000000000" pitchFamily="2" charset="2"/>
              </a:rPr>
              <a:t></a:t>
            </a:r>
            <a:r>
              <a:rPr lang="en-US" sz="1600" dirty="0">
                <a:solidFill>
                  <a:schemeClr val="accent6">
                    <a:lumMod val="75000"/>
                  </a:schemeClr>
                </a:solidFill>
              </a:rPr>
              <a:t>      Concept testing      </a:t>
            </a:r>
            <a:r>
              <a:rPr lang="en-US" sz="1600" dirty="0">
                <a:solidFill>
                  <a:schemeClr val="accent6">
                    <a:lumMod val="75000"/>
                  </a:schemeClr>
                </a:solidFill>
                <a:sym typeface="Wingdings" panose="05000000000000000000" pitchFamily="2" charset="2"/>
              </a:rPr>
              <a:t></a:t>
            </a:r>
          </a:p>
          <a:p>
            <a:pPr algn="ctr"/>
            <a:r>
              <a:rPr lang="en-US" dirty="0">
                <a:solidFill>
                  <a:schemeClr val="accent6">
                    <a:lumMod val="75000"/>
                  </a:schemeClr>
                </a:solidFill>
                <a:sym typeface="Wingdings" panose="05000000000000000000" pitchFamily="2" charset="2"/>
              </a:rPr>
              <a:t>      </a:t>
            </a:r>
            <a:r>
              <a:rPr lang="en-US" sz="1600" dirty="0">
                <a:solidFill>
                  <a:schemeClr val="accent6">
                    <a:lumMod val="75000"/>
                  </a:schemeClr>
                </a:solidFill>
              </a:rPr>
              <a:t>Desirability studies</a:t>
            </a:r>
            <a:r>
              <a:rPr lang="en-US" dirty="0">
                <a:solidFill>
                  <a:schemeClr val="accent6">
                    <a:lumMod val="75000"/>
                  </a:schemeClr>
                </a:solidFill>
              </a:rPr>
              <a:t>      </a:t>
            </a:r>
            <a:r>
              <a:rPr lang="en-US" dirty="0">
                <a:solidFill>
                  <a:schemeClr val="accent6">
                    <a:lumMod val="75000"/>
                  </a:schemeClr>
                </a:solidFill>
                <a:sym typeface="Wingdings" panose="05000000000000000000" pitchFamily="2" charset="2"/>
              </a:rPr>
              <a:t></a:t>
            </a:r>
            <a:endParaRPr lang="en-US" dirty="0">
              <a:solidFill>
                <a:schemeClr val="accent6">
                  <a:lumMod val="75000"/>
                </a:schemeClr>
              </a:solidFill>
            </a:endParaRPr>
          </a:p>
          <a:p>
            <a:pPr algn="ctr"/>
            <a:endParaRPr lang="en-US" dirty="0">
              <a:solidFill>
                <a:schemeClr val="bg2">
                  <a:lumMod val="50000"/>
                </a:schemeClr>
              </a:solidFill>
            </a:endParaRPr>
          </a:p>
        </p:txBody>
      </p:sp>
      <p:sp>
        <p:nvSpPr>
          <p:cNvPr id="26" name="TextBox 25"/>
          <p:cNvSpPr txBox="1"/>
          <p:nvPr/>
        </p:nvSpPr>
        <p:spPr>
          <a:xfrm>
            <a:off x="3505650" y="4261987"/>
            <a:ext cx="1296955" cy="369332"/>
          </a:xfrm>
          <a:prstGeom prst="rect">
            <a:avLst/>
          </a:prstGeom>
          <a:noFill/>
        </p:spPr>
        <p:txBody>
          <a:bodyPr wrap="square" rtlCol="0">
            <a:spAutoFit/>
          </a:bodyPr>
          <a:lstStyle/>
          <a:p>
            <a:r>
              <a:rPr lang="en-US" sz="1600" dirty="0">
                <a:solidFill>
                  <a:schemeClr val="accent6">
                    <a:lumMod val="75000"/>
                  </a:schemeClr>
                </a:solidFill>
                <a:sym typeface="Wingdings" panose="05000000000000000000" pitchFamily="2" charset="2"/>
              </a:rPr>
              <a:t>Bing Fans</a:t>
            </a:r>
            <a:r>
              <a:rPr lang="en-US" dirty="0">
                <a:solidFill>
                  <a:schemeClr val="accent6">
                    <a:lumMod val="75000"/>
                  </a:schemeClr>
                </a:solidFill>
              </a:rPr>
              <a:t> </a:t>
            </a:r>
          </a:p>
        </p:txBody>
      </p:sp>
    </p:spTree>
    <p:extLst>
      <p:ext uri="{BB962C8B-B14F-4D97-AF65-F5344CB8AC3E}">
        <p14:creationId xmlns:p14="http://schemas.microsoft.com/office/powerpoint/2010/main" val="23780391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Agile methods (quick turn-around)</a:t>
            </a:r>
          </a:p>
        </p:txBody>
      </p:sp>
      <p:cxnSp>
        <p:nvCxnSpPr>
          <p:cNvPr id="5" name="Straight Arrow Connector 4"/>
          <p:cNvCxnSpPr/>
          <p:nvPr/>
        </p:nvCxnSpPr>
        <p:spPr>
          <a:xfrm>
            <a:off x="6096000" y="1012739"/>
            <a:ext cx="9833" cy="52120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a:cxnSpLocks/>
          </p:cNvCxnSpPr>
          <p:nvPr/>
        </p:nvCxnSpPr>
        <p:spPr>
          <a:xfrm rot="16200000">
            <a:off x="6080280" y="-859338"/>
            <a:ext cx="9833" cy="87782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691148" y="1012723"/>
            <a:ext cx="19665" cy="5211096"/>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cxnSpLocks/>
          </p:cNvCxnSpPr>
          <p:nvPr/>
        </p:nvCxnSpPr>
        <p:spPr>
          <a:xfrm rot="16200000">
            <a:off x="6323615" y="1591353"/>
            <a:ext cx="19665" cy="9235440"/>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301616" y="2157947"/>
            <a:ext cx="3598606" cy="338554"/>
          </a:xfrm>
          <a:prstGeom prst="rect">
            <a:avLst/>
          </a:prstGeom>
          <a:noFill/>
        </p:spPr>
        <p:txBody>
          <a:bodyPr wrap="square" rtlCol="0">
            <a:spAutoFit/>
          </a:bodyPr>
          <a:lstStyle/>
          <a:p>
            <a:pPr algn="ctr"/>
            <a:r>
              <a:rPr lang="en-US" sz="1600" dirty="0">
                <a:solidFill>
                  <a:schemeClr val="accent2">
                    <a:lumMod val="75000"/>
                  </a:schemeClr>
                </a:solidFill>
              </a:rPr>
              <a:t>Moderated remote usability studies</a:t>
            </a:r>
          </a:p>
        </p:txBody>
      </p:sp>
      <p:sp>
        <p:nvSpPr>
          <p:cNvPr id="23" name="TextBox 22"/>
          <p:cNvSpPr txBox="1"/>
          <p:nvPr/>
        </p:nvSpPr>
        <p:spPr>
          <a:xfrm>
            <a:off x="4380272" y="2718706"/>
            <a:ext cx="3431459" cy="338554"/>
          </a:xfrm>
          <a:prstGeom prst="rect">
            <a:avLst/>
          </a:prstGeom>
          <a:noFill/>
        </p:spPr>
        <p:txBody>
          <a:bodyPr wrap="square" rtlCol="0">
            <a:spAutoFit/>
          </a:bodyPr>
          <a:lstStyle/>
          <a:p>
            <a:pPr algn="ctr"/>
            <a:r>
              <a:rPr lang="en-US" sz="1600" dirty="0">
                <a:solidFill>
                  <a:schemeClr val="accent2">
                    <a:lumMod val="75000"/>
                  </a:schemeClr>
                </a:solidFill>
              </a:rPr>
              <a:t>Unmoderated remote panel studies</a:t>
            </a:r>
          </a:p>
        </p:txBody>
      </p:sp>
      <p:sp>
        <p:nvSpPr>
          <p:cNvPr id="25" name="TextBox 24"/>
          <p:cNvSpPr txBox="1"/>
          <p:nvPr/>
        </p:nvSpPr>
        <p:spPr>
          <a:xfrm>
            <a:off x="7514278" y="5620692"/>
            <a:ext cx="3431446" cy="584775"/>
          </a:xfrm>
          <a:prstGeom prst="rect">
            <a:avLst/>
          </a:prstGeom>
          <a:noFill/>
        </p:spPr>
        <p:txBody>
          <a:bodyPr wrap="square" rtlCol="0">
            <a:spAutoFit/>
          </a:bodyPr>
          <a:lstStyle/>
          <a:p>
            <a:pPr algn="r"/>
            <a:endParaRPr lang="en-US" sz="1600" dirty="0">
              <a:solidFill>
                <a:schemeClr val="accent4">
                  <a:lumMod val="75000"/>
                </a:schemeClr>
              </a:solidFill>
            </a:endParaRPr>
          </a:p>
          <a:p>
            <a:pPr algn="r"/>
            <a:r>
              <a:rPr lang="en-US" sz="1600" dirty="0">
                <a:solidFill>
                  <a:schemeClr val="accent4">
                    <a:lumMod val="75000"/>
                  </a:schemeClr>
                </a:solidFill>
              </a:rPr>
              <a:t>Online surveys</a:t>
            </a:r>
            <a:endParaRPr lang="en-US" dirty="0">
              <a:solidFill>
                <a:schemeClr val="accent4">
                  <a:lumMod val="75000"/>
                </a:schemeClr>
              </a:solidFill>
            </a:endParaRPr>
          </a:p>
        </p:txBody>
      </p:sp>
      <p:sp>
        <p:nvSpPr>
          <p:cNvPr id="27" name="TextBox 26"/>
          <p:cNvSpPr txBox="1"/>
          <p:nvPr/>
        </p:nvSpPr>
        <p:spPr>
          <a:xfrm>
            <a:off x="1710807" y="2954604"/>
            <a:ext cx="1479778" cy="1138773"/>
          </a:xfrm>
          <a:prstGeom prst="rect">
            <a:avLst/>
          </a:prstGeom>
          <a:noFill/>
        </p:spPr>
        <p:txBody>
          <a:bodyPr wrap="square" rtlCol="0">
            <a:spAutoFit/>
          </a:bodyPr>
          <a:lstStyle/>
          <a:p>
            <a:pPr algn="ctr"/>
            <a:r>
              <a:rPr lang="en-US" dirty="0">
                <a:solidFill>
                  <a:schemeClr val="accent6">
                    <a:lumMod val="75000"/>
                  </a:schemeClr>
                </a:solidFill>
                <a:sym typeface="Wingdings" panose="05000000000000000000" pitchFamily="2" charset="2"/>
              </a:rPr>
              <a:t></a:t>
            </a:r>
            <a:endParaRPr lang="en-US" sz="1600" dirty="0">
              <a:solidFill>
                <a:schemeClr val="accent6">
                  <a:lumMod val="75000"/>
                </a:schemeClr>
              </a:solidFill>
            </a:endParaRPr>
          </a:p>
          <a:p>
            <a:r>
              <a:rPr lang="en-US" sz="1600" dirty="0">
                <a:solidFill>
                  <a:schemeClr val="accent6">
                    <a:lumMod val="75000"/>
                  </a:schemeClr>
                </a:solidFill>
              </a:rPr>
              <a:t>Expert review</a:t>
            </a:r>
          </a:p>
          <a:p>
            <a:r>
              <a:rPr lang="en-US" sz="1600" dirty="0">
                <a:solidFill>
                  <a:schemeClr val="accent6">
                    <a:lumMod val="75000"/>
                  </a:schemeClr>
                </a:solidFill>
              </a:rPr>
              <a:t>Office hours</a:t>
            </a:r>
          </a:p>
          <a:p>
            <a:pPr algn="ctr"/>
            <a:r>
              <a:rPr lang="en-US" dirty="0">
                <a:solidFill>
                  <a:schemeClr val="accent6">
                    <a:lumMod val="75000"/>
                  </a:schemeClr>
                </a:solidFill>
                <a:sym typeface="Wingdings" panose="05000000000000000000" pitchFamily="2" charset="2"/>
              </a:rPr>
              <a:t></a:t>
            </a:r>
            <a:endParaRPr lang="en-US" dirty="0">
              <a:solidFill>
                <a:schemeClr val="accent6">
                  <a:lumMod val="75000"/>
                </a:schemeClr>
              </a:solidFill>
            </a:endParaRPr>
          </a:p>
        </p:txBody>
      </p:sp>
      <p:sp>
        <p:nvSpPr>
          <p:cNvPr id="21" name="TextBox 20"/>
          <p:cNvSpPr txBox="1"/>
          <p:nvPr/>
        </p:nvSpPr>
        <p:spPr>
          <a:xfrm>
            <a:off x="1702432" y="1922210"/>
            <a:ext cx="2920182" cy="892552"/>
          </a:xfrm>
          <a:prstGeom prst="rect">
            <a:avLst/>
          </a:prstGeom>
          <a:noFill/>
        </p:spPr>
        <p:txBody>
          <a:bodyPr wrap="square" rtlCol="0">
            <a:spAutoFit/>
          </a:bodyPr>
          <a:lstStyle/>
          <a:p>
            <a:r>
              <a:rPr lang="en-US" sz="1600" dirty="0">
                <a:solidFill>
                  <a:schemeClr val="accent2">
                    <a:lumMod val="75000"/>
                  </a:schemeClr>
                </a:solidFill>
              </a:rPr>
              <a:t>Lab studies</a:t>
            </a:r>
          </a:p>
          <a:p>
            <a:pPr marL="171450" indent="-171450">
              <a:buFont typeface="Arial" panose="020B0604020202020204" pitchFamily="34" charset="0"/>
              <a:buChar char="•"/>
            </a:pPr>
            <a:r>
              <a:rPr lang="en-US" sz="1200" dirty="0">
                <a:solidFill>
                  <a:schemeClr val="accent2">
                    <a:lumMod val="75000"/>
                  </a:schemeClr>
                </a:solidFill>
              </a:rPr>
              <a:t>Quick pulse</a:t>
            </a:r>
          </a:p>
          <a:p>
            <a:pPr marL="171450" indent="-171450">
              <a:buFont typeface="Arial" panose="020B0604020202020204" pitchFamily="34" charset="0"/>
              <a:buChar char="•"/>
            </a:pPr>
            <a:r>
              <a:rPr lang="en-US" sz="1200" dirty="0">
                <a:solidFill>
                  <a:schemeClr val="accent2">
                    <a:lumMod val="75000"/>
                  </a:schemeClr>
                </a:solidFill>
              </a:rPr>
              <a:t>RITE</a:t>
            </a:r>
          </a:p>
          <a:p>
            <a:pPr marL="171450" indent="-171450">
              <a:buFont typeface="Arial" panose="020B0604020202020204" pitchFamily="34" charset="0"/>
              <a:buChar char="•"/>
            </a:pPr>
            <a:r>
              <a:rPr lang="en-US" sz="1200" dirty="0">
                <a:solidFill>
                  <a:schemeClr val="accent2">
                    <a:lumMod val="75000"/>
                  </a:schemeClr>
                </a:solidFill>
              </a:rPr>
              <a:t>“Speed dating”</a:t>
            </a:r>
          </a:p>
        </p:txBody>
      </p:sp>
      <p:sp>
        <p:nvSpPr>
          <p:cNvPr id="24" name="TextBox 23"/>
          <p:cNvSpPr txBox="1"/>
          <p:nvPr/>
        </p:nvSpPr>
        <p:spPr>
          <a:xfrm>
            <a:off x="14729" y="1032489"/>
            <a:ext cx="1676419"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do</a:t>
            </a:r>
          </a:p>
        </p:txBody>
      </p:sp>
      <p:sp>
        <p:nvSpPr>
          <p:cNvPr id="26" name="TextBox 25"/>
          <p:cNvSpPr txBox="1"/>
          <p:nvPr/>
        </p:nvSpPr>
        <p:spPr>
          <a:xfrm>
            <a:off x="14729" y="5886038"/>
            <a:ext cx="1681333"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say</a:t>
            </a:r>
          </a:p>
        </p:txBody>
      </p:sp>
      <p:sp>
        <p:nvSpPr>
          <p:cNvPr id="28" name="TextBox 27"/>
          <p:cNvSpPr txBox="1"/>
          <p:nvPr/>
        </p:nvSpPr>
        <p:spPr>
          <a:xfrm>
            <a:off x="1720627" y="6219930"/>
            <a:ext cx="2433501" cy="338554"/>
          </a:xfrm>
          <a:prstGeom prst="rect">
            <a:avLst/>
          </a:prstGeom>
          <a:noFill/>
        </p:spPr>
        <p:txBody>
          <a:bodyPr wrap="square" rtlCol="0">
            <a:spAutoFit/>
          </a:bodyPr>
          <a:lstStyle/>
          <a:p>
            <a:r>
              <a:rPr lang="en-US" sz="1600" dirty="0">
                <a:solidFill>
                  <a:schemeClr val="tx1">
                    <a:lumMod val="65000"/>
                    <a:lumOff val="35000"/>
                  </a:schemeClr>
                </a:solidFill>
              </a:rPr>
              <a:t>Fewer people</a:t>
            </a:r>
          </a:p>
        </p:txBody>
      </p:sp>
      <p:sp>
        <p:nvSpPr>
          <p:cNvPr id="29" name="TextBox 28"/>
          <p:cNvSpPr txBox="1"/>
          <p:nvPr/>
        </p:nvSpPr>
        <p:spPr>
          <a:xfrm>
            <a:off x="8505814" y="6205686"/>
            <a:ext cx="2433501" cy="338554"/>
          </a:xfrm>
          <a:prstGeom prst="rect">
            <a:avLst/>
          </a:prstGeom>
          <a:noFill/>
        </p:spPr>
        <p:txBody>
          <a:bodyPr wrap="square" rtlCol="0">
            <a:spAutoFit/>
          </a:bodyPr>
          <a:lstStyle/>
          <a:p>
            <a:pPr algn="r"/>
            <a:r>
              <a:rPr lang="en-US" sz="1600" dirty="0">
                <a:solidFill>
                  <a:schemeClr val="tx1">
                    <a:lumMod val="65000"/>
                    <a:lumOff val="35000"/>
                  </a:schemeClr>
                </a:solidFill>
              </a:rPr>
              <a:t>Many people</a:t>
            </a:r>
          </a:p>
        </p:txBody>
      </p:sp>
      <p:sp>
        <p:nvSpPr>
          <p:cNvPr id="30" name="TextBox 29"/>
          <p:cNvSpPr txBox="1"/>
          <p:nvPr/>
        </p:nvSpPr>
        <p:spPr>
          <a:xfrm>
            <a:off x="4385203" y="4570811"/>
            <a:ext cx="3431446" cy="1969770"/>
          </a:xfrm>
          <a:prstGeom prst="rect">
            <a:avLst/>
          </a:prstGeom>
          <a:noFill/>
        </p:spPr>
        <p:txBody>
          <a:bodyPr wrap="square" rtlCol="0">
            <a:spAutoFit/>
          </a:bodyPr>
          <a:lstStyle/>
          <a:p>
            <a:pPr algn="ctr"/>
            <a:r>
              <a:rPr lang="en-US" sz="1600" dirty="0">
                <a:solidFill>
                  <a:schemeClr val="accent6">
                    <a:lumMod val="75000"/>
                  </a:schemeClr>
                </a:solidFill>
              </a:rPr>
              <a:t> </a:t>
            </a:r>
          </a:p>
          <a:p>
            <a:pPr algn="ctr"/>
            <a:r>
              <a:rPr lang="en-US" sz="1600" dirty="0">
                <a:solidFill>
                  <a:schemeClr val="accent6">
                    <a:lumMod val="75000"/>
                  </a:schemeClr>
                </a:solidFill>
                <a:sym typeface="Wingdings" panose="05000000000000000000" pitchFamily="2" charset="2"/>
              </a:rPr>
              <a:t></a:t>
            </a:r>
            <a:r>
              <a:rPr lang="en-US" sz="1600" dirty="0">
                <a:solidFill>
                  <a:schemeClr val="accent6">
                    <a:lumMod val="75000"/>
                  </a:schemeClr>
                </a:solidFill>
              </a:rPr>
              <a:t>      Concept testing      </a:t>
            </a:r>
            <a:r>
              <a:rPr lang="en-US" sz="1600" dirty="0">
                <a:solidFill>
                  <a:schemeClr val="accent6">
                    <a:lumMod val="75000"/>
                  </a:schemeClr>
                </a:solidFill>
                <a:sym typeface="Wingdings" panose="05000000000000000000" pitchFamily="2" charset="2"/>
              </a:rPr>
              <a:t></a:t>
            </a:r>
          </a:p>
          <a:p>
            <a:pPr algn="ctr"/>
            <a:r>
              <a:rPr lang="en-US" sz="1600" dirty="0">
                <a:solidFill>
                  <a:schemeClr val="accent1">
                    <a:lumMod val="75000"/>
                  </a:schemeClr>
                </a:solidFill>
              </a:rPr>
              <a:t>Diary/camera studies</a:t>
            </a:r>
          </a:p>
          <a:p>
            <a:pPr algn="ctr"/>
            <a:r>
              <a:rPr lang="en-US" sz="1600" dirty="0">
                <a:solidFill>
                  <a:schemeClr val="accent1">
                    <a:lumMod val="75000"/>
                  </a:schemeClr>
                </a:solidFill>
              </a:rPr>
              <a:t>Customer feedback</a:t>
            </a:r>
          </a:p>
          <a:p>
            <a:pPr algn="ctr"/>
            <a:r>
              <a:rPr lang="en-US" dirty="0">
                <a:solidFill>
                  <a:schemeClr val="accent6">
                    <a:lumMod val="75000"/>
                  </a:schemeClr>
                </a:solidFill>
                <a:sym typeface="Wingdings" panose="05000000000000000000" pitchFamily="2" charset="2"/>
              </a:rPr>
              <a:t>      </a:t>
            </a:r>
            <a:r>
              <a:rPr lang="en-US" sz="1600" dirty="0">
                <a:solidFill>
                  <a:schemeClr val="accent6">
                    <a:lumMod val="75000"/>
                  </a:schemeClr>
                </a:solidFill>
              </a:rPr>
              <a:t>Desirability studies</a:t>
            </a:r>
            <a:r>
              <a:rPr lang="en-US" dirty="0">
                <a:solidFill>
                  <a:schemeClr val="accent6">
                    <a:lumMod val="75000"/>
                  </a:schemeClr>
                </a:solidFill>
              </a:rPr>
              <a:t>      </a:t>
            </a:r>
            <a:r>
              <a:rPr lang="en-US" dirty="0">
                <a:solidFill>
                  <a:schemeClr val="accent6">
                    <a:lumMod val="75000"/>
                  </a:schemeClr>
                </a:solidFill>
                <a:sym typeface="Wingdings" panose="05000000000000000000" pitchFamily="2" charset="2"/>
              </a:rPr>
              <a:t></a:t>
            </a:r>
            <a:endParaRPr lang="en-US" dirty="0">
              <a:solidFill>
                <a:schemeClr val="accent6">
                  <a:lumMod val="75000"/>
                </a:schemeClr>
              </a:solidFill>
            </a:endParaRPr>
          </a:p>
          <a:p>
            <a:pPr algn="ctr"/>
            <a:r>
              <a:rPr lang="en-US" dirty="0">
                <a:solidFill>
                  <a:schemeClr val="accent4">
                    <a:lumMod val="75000"/>
                  </a:schemeClr>
                </a:solidFill>
                <a:sym typeface="Wingdings" panose="05000000000000000000" pitchFamily="2" charset="2"/>
              </a:rPr>
              <a:t>      </a:t>
            </a:r>
            <a:r>
              <a:rPr lang="en-US" sz="1600" dirty="0">
                <a:solidFill>
                  <a:schemeClr val="accent4">
                    <a:lumMod val="75000"/>
                  </a:schemeClr>
                </a:solidFill>
              </a:rPr>
              <a:t>Card sorting</a:t>
            </a:r>
            <a:r>
              <a:rPr lang="en-US" dirty="0">
                <a:solidFill>
                  <a:schemeClr val="accent4">
                    <a:lumMod val="75000"/>
                  </a:schemeClr>
                </a:solidFill>
              </a:rPr>
              <a:t>      </a:t>
            </a:r>
            <a:r>
              <a:rPr lang="en-US" dirty="0">
                <a:solidFill>
                  <a:schemeClr val="accent4">
                    <a:lumMod val="75000"/>
                  </a:schemeClr>
                </a:solidFill>
                <a:sym typeface="Wingdings" panose="05000000000000000000" pitchFamily="2" charset="2"/>
              </a:rPr>
              <a:t></a:t>
            </a:r>
            <a:endParaRPr lang="en-US" dirty="0">
              <a:solidFill>
                <a:schemeClr val="accent4">
                  <a:lumMod val="75000"/>
                </a:schemeClr>
              </a:solidFill>
            </a:endParaRPr>
          </a:p>
          <a:p>
            <a:pPr algn="ctr"/>
            <a:endParaRPr lang="en-US" dirty="0">
              <a:solidFill>
                <a:schemeClr val="bg2">
                  <a:lumMod val="50000"/>
                </a:schemeClr>
              </a:solidFill>
            </a:endParaRPr>
          </a:p>
        </p:txBody>
      </p:sp>
      <p:sp>
        <p:nvSpPr>
          <p:cNvPr id="32" name="TextBox 31"/>
          <p:cNvSpPr txBox="1"/>
          <p:nvPr/>
        </p:nvSpPr>
        <p:spPr>
          <a:xfrm>
            <a:off x="3505650" y="4261987"/>
            <a:ext cx="1296955" cy="369332"/>
          </a:xfrm>
          <a:prstGeom prst="rect">
            <a:avLst/>
          </a:prstGeom>
          <a:noFill/>
        </p:spPr>
        <p:txBody>
          <a:bodyPr wrap="square" rtlCol="0">
            <a:spAutoFit/>
          </a:bodyPr>
          <a:lstStyle/>
          <a:p>
            <a:r>
              <a:rPr lang="en-US" sz="1600" dirty="0">
                <a:solidFill>
                  <a:schemeClr val="accent6">
                    <a:lumMod val="75000"/>
                  </a:schemeClr>
                </a:solidFill>
                <a:sym typeface="Wingdings" panose="05000000000000000000" pitchFamily="2" charset="2"/>
              </a:rPr>
              <a:t>Bing Fans</a:t>
            </a:r>
            <a:r>
              <a:rPr lang="en-US" dirty="0">
                <a:solidFill>
                  <a:schemeClr val="accent6">
                    <a:lumMod val="75000"/>
                  </a:schemeClr>
                </a:solidFill>
              </a:rPr>
              <a:t> </a:t>
            </a:r>
          </a:p>
        </p:txBody>
      </p:sp>
      <p:sp>
        <p:nvSpPr>
          <p:cNvPr id="33" name="TextBox 32"/>
          <p:cNvSpPr txBox="1"/>
          <p:nvPr/>
        </p:nvSpPr>
        <p:spPr>
          <a:xfrm>
            <a:off x="4380270" y="3128281"/>
            <a:ext cx="3431459" cy="338554"/>
          </a:xfrm>
          <a:prstGeom prst="rect">
            <a:avLst/>
          </a:prstGeom>
          <a:noFill/>
        </p:spPr>
        <p:txBody>
          <a:bodyPr wrap="square" rtlCol="0">
            <a:spAutoFit/>
          </a:bodyPr>
          <a:lstStyle/>
          <a:p>
            <a:pPr algn="ctr"/>
            <a:r>
              <a:rPr lang="en-US" sz="1600" dirty="0">
                <a:solidFill>
                  <a:schemeClr val="accent2">
                    <a:lumMod val="75000"/>
                  </a:schemeClr>
                </a:solidFill>
              </a:rPr>
              <a:t>Unmoderated UX studies</a:t>
            </a:r>
          </a:p>
        </p:txBody>
      </p:sp>
    </p:spTree>
    <p:extLst>
      <p:ext uri="{BB962C8B-B14F-4D97-AF65-F5344CB8AC3E}">
        <p14:creationId xmlns:p14="http://schemas.microsoft.com/office/powerpoint/2010/main" val="237792605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221674"/>
            <a:ext cx="10515600" cy="568036"/>
          </a:xfrm>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All together now!</a:t>
            </a:r>
          </a:p>
        </p:txBody>
      </p:sp>
      <p:cxnSp>
        <p:nvCxnSpPr>
          <p:cNvPr id="5" name="Straight Arrow Connector 4"/>
          <p:cNvCxnSpPr/>
          <p:nvPr/>
        </p:nvCxnSpPr>
        <p:spPr>
          <a:xfrm>
            <a:off x="6096000" y="1012739"/>
            <a:ext cx="9833" cy="52120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a:cxnSpLocks/>
          </p:cNvCxnSpPr>
          <p:nvPr/>
        </p:nvCxnSpPr>
        <p:spPr>
          <a:xfrm rot="16200000">
            <a:off x="6080280" y="-859338"/>
            <a:ext cx="9833" cy="877824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098026" y="1091383"/>
            <a:ext cx="1976284" cy="338554"/>
          </a:xfrm>
          <a:prstGeom prst="rect">
            <a:avLst/>
          </a:prstGeom>
          <a:noFill/>
        </p:spPr>
        <p:txBody>
          <a:bodyPr wrap="square" rtlCol="0">
            <a:spAutoFit/>
          </a:bodyPr>
          <a:lstStyle/>
          <a:p>
            <a:pPr algn="ctr"/>
            <a:r>
              <a:rPr lang="en-US" sz="1600" dirty="0">
                <a:solidFill>
                  <a:schemeClr val="accent2">
                    <a:lumMod val="75000"/>
                  </a:schemeClr>
                </a:solidFill>
              </a:rPr>
              <a:t>Eye tracking</a:t>
            </a:r>
          </a:p>
        </p:txBody>
      </p:sp>
      <p:sp>
        <p:nvSpPr>
          <p:cNvPr id="10" name="TextBox 9"/>
          <p:cNvSpPr txBox="1"/>
          <p:nvPr/>
        </p:nvSpPr>
        <p:spPr>
          <a:xfrm>
            <a:off x="4385203" y="4570811"/>
            <a:ext cx="3431446" cy="1908215"/>
          </a:xfrm>
          <a:prstGeom prst="rect">
            <a:avLst/>
          </a:prstGeom>
          <a:noFill/>
        </p:spPr>
        <p:txBody>
          <a:bodyPr wrap="square" rtlCol="0">
            <a:spAutoFit/>
          </a:bodyPr>
          <a:lstStyle/>
          <a:p>
            <a:pPr algn="ctr"/>
            <a:endParaRPr lang="en-US" sz="1600" dirty="0">
              <a:solidFill>
                <a:schemeClr val="accent6">
                  <a:lumMod val="75000"/>
                </a:schemeClr>
              </a:solidFill>
              <a:sym typeface="Wingdings" panose="05000000000000000000" pitchFamily="2" charset="2"/>
            </a:endParaRPr>
          </a:p>
          <a:p>
            <a:pPr algn="ctr"/>
            <a:r>
              <a:rPr lang="en-US" sz="1600" dirty="0">
                <a:solidFill>
                  <a:schemeClr val="accent6">
                    <a:lumMod val="75000"/>
                  </a:schemeClr>
                </a:solidFill>
                <a:sym typeface="Wingdings" panose="05000000000000000000" pitchFamily="2" charset="2"/>
              </a:rPr>
              <a:t></a:t>
            </a:r>
            <a:r>
              <a:rPr lang="en-US" sz="1600" dirty="0">
                <a:solidFill>
                  <a:schemeClr val="accent6">
                    <a:lumMod val="75000"/>
                  </a:schemeClr>
                </a:solidFill>
              </a:rPr>
              <a:t>      Concept testing      </a:t>
            </a:r>
            <a:r>
              <a:rPr lang="en-US" sz="1600" dirty="0">
                <a:solidFill>
                  <a:schemeClr val="accent6">
                    <a:lumMod val="75000"/>
                  </a:schemeClr>
                </a:solidFill>
                <a:sym typeface="Wingdings" panose="05000000000000000000" pitchFamily="2" charset="2"/>
              </a:rPr>
              <a:t></a:t>
            </a:r>
          </a:p>
          <a:p>
            <a:pPr algn="ctr"/>
            <a:r>
              <a:rPr lang="en-US" sz="1600" dirty="0">
                <a:solidFill>
                  <a:schemeClr val="accent1">
                    <a:lumMod val="75000"/>
                  </a:schemeClr>
                </a:solidFill>
              </a:rPr>
              <a:t>Diary/camera studies</a:t>
            </a:r>
          </a:p>
          <a:p>
            <a:pPr algn="ctr"/>
            <a:r>
              <a:rPr lang="en-US" sz="1600" dirty="0">
                <a:solidFill>
                  <a:schemeClr val="accent1">
                    <a:lumMod val="75000"/>
                  </a:schemeClr>
                </a:solidFill>
              </a:rPr>
              <a:t>Customer feedback</a:t>
            </a:r>
          </a:p>
          <a:p>
            <a:pPr algn="ctr"/>
            <a:r>
              <a:rPr lang="en-US" dirty="0">
                <a:solidFill>
                  <a:schemeClr val="accent6">
                    <a:lumMod val="75000"/>
                  </a:schemeClr>
                </a:solidFill>
                <a:sym typeface="Wingdings" panose="05000000000000000000" pitchFamily="2" charset="2"/>
              </a:rPr>
              <a:t>      </a:t>
            </a:r>
            <a:r>
              <a:rPr lang="en-US" sz="1600" dirty="0">
                <a:solidFill>
                  <a:schemeClr val="accent6">
                    <a:lumMod val="75000"/>
                  </a:schemeClr>
                </a:solidFill>
              </a:rPr>
              <a:t>Desirability studies</a:t>
            </a:r>
            <a:r>
              <a:rPr lang="en-US" dirty="0">
                <a:solidFill>
                  <a:schemeClr val="accent6">
                    <a:lumMod val="75000"/>
                  </a:schemeClr>
                </a:solidFill>
              </a:rPr>
              <a:t>      </a:t>
            </a:r>
            <a:r>
              <a:rPr lang="en-US" dirty="0">
                <a:solidFill>
                  <a:schemeClr val="accent6">
                    <a:lumMod val="75000"/>
                  </a:schemeClr>
                </a:solidFill>
                <a:sym typeface="Wingdings" panose="05000000000000000000" pitchFamily="2" charset="2"/>
              </a:rPr>
              <a:t></a:t>
            </a:r>
            <a:endParaRPr lang="en-US" dirty="0">
              <a:solidFill>
                <a:schemeClr val="accent6">
                  <a:lumMod val="75000"/>
                </a:schemeClr>
              </a:solidFill>
            </a:endParaRPr>
          </a:p>
          <a:p>
            <a:pPr algn="ctr"/>
            <a:r>
              <a:rPr lang="en-US" dirty="0">
                <a:solidFill>
                  <a:schemeClr val="accent4">
                    <a:lumMod val="75000"/>
                  </a:schemeClr>
                </a:solidFill>
                <a:sym typeface="Wingdings" panose="05000000000000000000" pitchFamily="2" charset="2"/>
              </a:rPr>
              <a:t>      </a:t>
            </a:r>
            <a:r>
              <a:rPr lang="en-US" sz="1600" dirty="0">
                <a:solidFill>
                  <a:schemeClr val="accent4">
                    <a:lumMod val="75000"/>
                  </a:schemeClr>
                </a:solidFill>
              </a:rPr>
              <a:t>Card sorting</a:t>
            </a:r>
            <a:r>
              <a:rPr lang="en-US" dirty="0">
                <a:solidFill>
                  <a:schemeClr val="accent4">
                    <a:lumMod val="75000"/>
                  </a:schemeClr>
                </a:solidFill>
              </a:rPr>
              <a:t>      </a:t>
            </a:r>
            <a:r>
              <a:rPr lang="en-US" dirty="0">
                <a:solidFill>
                  <a:schemeClr val="accent4">
                    <a:lumMod val="75000"/>
                  </a:schemeClr>
                </a:solidFill>
                <a:sym typeface="Wingdings" panose="05000000000000000000" pitchFamily="2" charset="2"/>
              </a:rPr>
              <a:t></a:t>
            </a:r>
            <a:endParaRPr lang="en-US" dirty="0">
              <a:solidFill>
                <a:schemeClr val="accent4">
                  <a:lumMod val="75000"/>
                </a:schemeClr>
              </a:solidFill>
            </a:endParaRPr>
          </a:p>
          <a:p>
            <a:pPr algn="ctr"/>
            <a:endParaRPr lang="en-US" dirty="0">
              <a:solidFill>
                <a:schemeClr val="bg2">
                  <a:lumMod val="50000"/>
                </a:schemeClr>
              </a:solidFill>
            </a:endParaRPr>
          </a:p>
        </p:txBody>
      </p:sp>
      <p:sp>
        <p:nvSpPr>
          <p:cNvPr id="12" name="TextBox 11"/>
          <p:cNvSpPr txBox="1"/>
          <p:nvPr/>
        </p:nvSpPr>
        <p:spPr>
          <a:xfrm>
            <a:off x="8504903" y="986049"/>
            <a:ext cx="2359764" cy="584775"/>
          </a:xfrm>
          <a:prstGeom prst="rect">
            <a:avLst/>
          </a:prstGeom>
          <a:noFill/>
        </p:spPr>
        <p:txBody>
          <a:bodyPr wrap="square" rtlCol="0">
            <a:spAutoFit/>
          </a:bodyPr>
          <a:lstStyle/>
          <a:p>
            <a:pPr algn="r"/>
            <a:r>
              <a:rPr lang="en-US" sz="1600" dirty="0">
                <a:solidFill>
                  <a:schemeClr val="accent1">
                    <a:lumMod val="75000"/>
                  </a:schemeClr>
                </a:solidFill>
              </a:rPr>
              <a:t>Clickstream analysis</a:t>
            </a:r>
          </a:p>
          <a:p>
            <a:pPr algn="r"/>
            <a:r>
              <a:rPr lang="en-US" sz="1600" dirty="0">
                <a:solidFill>
                  <a:schemeClr val="accent1">
                    <a:lumMod val="75000"/>
                  </a:schemeClr>
                </a:solidFill>
              </a:rPr>
              <a:t>A/B testing</a:t>
            </a:r>
          </a:p>
        </p:txBody>
      </p:sp>
      <p:cxnSp>
        <p:nvCxnSpPr>
          <p:cNvPr id="14" name="Straight Connector 13"/>
          <p:cNvCxnSpPr/>
          <p:nvPr/>
        </p:nvCxnSpPr>
        <p:spPr>
          <a:xfrm>
            <a:off x="1691148" y="1012723"/>
            <a:ext cx="19665" cy="5211096"/>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cxnSpLocks/>
          </p:cNvCxnSpPr>
          <p:nvPr/>
        </p:nvCxnSpPr>
        <p:spPr>
          <a:xfrm rot="16200000">
            <a:off x="6323615" y="1591353"/>
            <a:ext cx="19665" cy="9235440"/>
          </a:xfrm>
          <a:prstGeom prst="line">
            <a:avLst/>
          </a:prstGeom>
          <a:ln>
            <a:solidFill>
              <a:srgbClr val="00A89D"/>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4729" y="1032489"/>
            <a:ext cx="1676419"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do</a:t>
            </a:r>
          </a:p>
        </p:txBody>
      </p:sp>
      <p:sp>
        <p:nvSpPr>
          <p:cNvPr id="17" name="TextBox 16"/>
          <p:cNvSpPr txBox="1"/>
          <p:nvPr/>
        </p:nvSpPr>
        <p:spPr>
          <a:xfrm>
            <a:off x="14729" y="5886038"/>
            <a:ext cx="1681333" cy="338554"/>
          </a:xfrm>
          <a:prstGeom prst="rect">
            <a:avLst/>
          </a:prstGeom>
          <a:noFill/>
        </p:spPr>
        <p:txBody>
          <a:bodyPr wrap="square" rtlCol="0">
            <a:spAutoFit/>
          </a:bodyPr>
          <a:lstStyle/>
          <a:p>
            <a:pPr algn="ctr"/>
            <a:r>
              <a:rPr lang="en-US" sz="1600" dirty="0">
                <a:solidFill>
                  <a:schemeClr val="tx1">
                    <a:lumMod val="65000"/>
                    <a:lumOff val="35000"/>
                  </a:schemeClr>
                </a:solidFill>
              </a:rPr>
              <a:t>What people say</a:t>
            </a:r>
          </a:p>
        </p:txBody>
      </p:sp>
      <p:sp>
        <p:nvSpPr>
          <p:cNvPr id="18" name="TextBox 17"/>
          <p:cNvSpPr txBox="1"/>
          <p:nvPr/>
        </p:nvSpPr>
        <p:spPr>
          <a:xfrm>
            <a:off x="1720627" y="6219930"/>
            <a:ext cx="2433501" cy="338554"/>
          </a:xfrm>
          <a:prstGeom prst="rect">
            <a:avLst/>
          </a:prstGeom>
          <a:noFill/>
        </p:spPr>
        <p:txBody>
          <a:bodyPr wrap="square" rtlCol="0">
            <a:spAutoFit/>
          </a:bodyPr>
          <a:lstStyle/>
          <a:p>
            <a:r>
              <a:rPr lang="en-US" sz="1600" dirty="0">
                <a:solidFill>
                  <a:schemeClr val="tx1">
                    <a:lumMod val="65000"/>
                    <a:lumOff val="35000"/>
                  </a:schemeClr>
                </a:solidFill>
              </a:rPr>
              <a:t>Fewer people</a:t>
            </a:r>
          </a:p>
        </p:txBody>
      </p:sp>
      <p:sp>
        <p:nvSpPr>
          <p:cNvPr id="19" name="TextBox 18"/>
          <p:cNvSpPr txBox="1"/>
          <p:nvPr/>
        </p:nvSpPr>
        <p:spPr>
          <a:xfrm>
            <a:off x="8505814" y="6205686"/>
            <a:ext cx="2433501" cy="338554"/>
          </a:xfrm>
          <a:prstGeom prst="rect">
            <a:avLst/>
          </a:prstGeom>
          <a:noFill/>
        </p:spPr>
        <p:txBody>
          <a:bodyPr wrap="square" rtlCol="0">
            <a:spAutoFit/>
          </a:bodyPr>
          <a:lstStyle/>
          <a:p>
            <a:pPr algn="r"/>
            <a:r>
              <a:rPr lang="en-US" sz="1600" dirty="0">
                <a:solidFill>
                  <a:schemeClr val="tx1">
                    <a:lumMod val="65000"/>
                    <a:lumOff val="35000"/>
                  </a:schemeClr>
                </a:solidFill>
              </a:rPr>
              <a:t>Many people</a:t>
            </a:r>
          </a:p>
        </p:txBody>
      </p:sp>
      <p:sp>
        <p:nvSpPr>
          <p:cNvPr id="20" name="TextBox 19"/>
          <p:cNvSpPr txBox="1"/>
          <p:nvPr/>
        </p:nvSpPr>
        <p:spPr>
          <a:xfrm>
            <a:off x="8023120" y="2989262"/>
            <a:ext cx="2922604" cy="584775"/>
          </a:xfrm>
          <a:prstGeom prst="rect">
            <a:avLst/>
          </a:prstGeom>
          <a:noFill/>
        </p:spPr>
        <p:txBody>
          <a:bodyPr wrap="square" rtlCol="0">
            <a:spAutoFit/>
          </a:bodyPr>
          <a:lstStyle/>
          <a:p>
            <a:pPr algn="r"/>
            <a:endParaRPr lang="en-US" sz="1600" dirty="0">
              <a:solidFill>
                <a:schemeClr val="accent1">
                  <a:lumMod val="75000"/>
                </a:schemeClr>
              </a:solidFill>
            </a:endParaRPr>
          </a:p>
          <a:p>
            <a:pPr algn="r"/>
            <a:r>
              <a:rPr lang="en-US" sz="1600" dirty="0">
                <a:solidFill>
                  <a:schemeClr val="accent1">
                    <a:lumMod val="75000"/>
                  </a:schemeClr>
                </a:solidFill>
              </a:rPr>
              <a:t>True intent studies</a:t>
            </a:r>
          </a:p>
        </p:txBody>
      </p:sp>
      <p:sp>
        <p:nvSpPr>
          <p:cNvPr id="4" name="TextBox 3"/>
          <p:cNvSpPr txBox="1"/>
          <p:nvPr/>
        </p:nvSpPr>
        <p:spPr>
          <a:xfrm>
            <a:off x="4645736" y="1596368"/>
            <a:ext cx="2920182" cy="338554"/>
          </a:xfrm>
          <a:prstGeom prst="rect">
            <a:avLst/>
          </a:prstGeom>
          <a:noFill/>
        </p:spPr>
        <p:txBody>
          <a:bodyPr wrap="square" rtlCol="0">
            <a:spAutoFit/>
          </a:bodyPr>
          <a:lstStyle/>
          <a:p>
            <a:pPr algn="ctr"/>
            <a:r>
              <a:rPr lang="en-US" sz="1600" dirty="0">
                <a:solidFill>
                  <a:schemeClr val="accent2">
                    <a:lumMod val="75000"/>
                  </a:schemeClr>
                </a:solidFill>
              </a:rPr>
              <a:t>Usability benchmarking (lab)</a:t>
            </a:r>
          </a:p>
        </p:txBody>
      </p:sp>
      <p:sp>
        <p:nvSpPr>
          <p:cNvPr id="21" name="TextBox 20"/>
          <p:cNvSpPr txBox="1"/>
          <p:nvPr/>
        </p:nvSpPr>
        <p:spPr>
          <a:xfrm>
            <a:off x="1702432" y="1922210"/>
            <a:ext cx="2920182" cy="1077218"/>
          </a:xfrm>
          <a:prstGeom prst="rect">
            <a:avLst/>
          </a:prstGeom>
          <a:noFill/>
        </p:spPr>
        <p:txBody>
          <a:bodyPr wrap="square" rtlCol="0">
            <a:spAutoFit/>
          </a:bodyPr>
          <a:lstStyle/>
          <a:p>
            <a:r>
              <a:rPr lang="en-US" sz="1600" dirty="0">
                <a:solidFill>
                  <a:schemeClr val="accent2">
                    <a:lumMod val="75000"/>
                  </a:schemeClr>
                </a:solidFill>
              </a:rPr>
              <a:t>Lab studies</a:t>
            </a:r>
          </a:p>
          <a:p>
            <a:pPr marL="171450" indent="-171450">
              <a:buFont typeface="Arial" panose="020B0604020202020204" pitchFamily="34" charset="0"/>
              <a:buChar char="•"/>
            </a:pPr>
            <a:r>
              <a:rPr lang="en-US" sz="1200" dirty="0">
                <a:solidFill>
                  <a:schemeClr val="accent2">
                    <a:lumMod val="75000"/>
                  </a:schemeClr>
                </a:solidFill>
              </a:rPr>
              <a:t>Usability</a:t>
            </a:r>
          </a:p>
          <a:p>
            <a:pPr marL="171450" indent="-171450">
              <a:buFont typeface="Arial" panose="020B0604020202020204" pitchFamily="34" charset="0"/>
              <a:buChar char="•"/>
            </a:pPr>
            <a:r>
              <a:rPr lang="en-US" sz="1200" dirty="0">
                <a:solidFill>
                  <a:schemeClr val="accent2">
                    <a:lumMod val="75000"/>
                  </a:schemeClr>
                </a:solidFill>
              </a:rPr>
              <a:t>Quick pulse</a:t>
            </a:r>
          </a:p>
          <a:p>
            <a:pPr marL="171450" indent="-171450">
              <a:buFont typeface="Arial" panose="020B0604020202020204" pitchFamily="34" charset="0"/>
              <a:buChar char="•"/>
            </a:pPr>
            <a:r>
              <a:rPr lang="en-US" sz="1200" dirty="0">
                <a:solidFill>
                  <a:schemeClr val="accent2">
                    <a:lumMod val="75000"/>
                  </a:schemeClr>
                </a:solidFill>
              </a:rPr>
              <a:t>RITE</a:t>
            </a:r>
          </a:p>
          <a:p>
            <a:pPr marL="171450" indent="-171450">
              <a:buFont typeface="Arial" panose="020B0604020202020204" pitchFamily="34" charset="0"/>
              <a:buChar char="•"/>
            </a:pPr>
            <a:r>
              <a:rPr lang="en-US" sz="1200" dirty="0">
                <a:solidFill>
                  <a:schemeClr val="accent2">
                    <a:lumMod val="75000"/>
                  </a:schemeClr>
                </a:solidFill>
              </a:rPr>
              <a:t>“Speed dating”</a:t>
            </a:r>
          </a:p>
        </p:txBody>
      </p:sp>
      <p:sp>
        <p:nvSpPr>
          <p:cNvPr id="22" name="TextBox 21"/>
          <p:cNvSpPr txBox="1"/>
          <p:nvPr/>
        </p:nvSpPr>
        <p:spPr>
          <a:xfrm>
            <a:off x="4301616" y="2157947"/>
            <a:ext cx="3598606" cy="338554"/>
          </a:xfrm>
          <a:prstGeom prst="rect">
            <a:avLst/>
          </a:prstGeom>
          <a:noFill/>
        </p:spPr>
        <p:txBody>
          <a:bodyPr wrap="square" rtlCol="0">
            <a:spAutoFit/>
          </a:bodyPr>
          <a:lstStyle/>
          <a:p>
            <a:pPr algn="ctr"/>
            <a:r>
              <a:rPr lang="en-US" sz="1600" dirty="0">
                <a:solidFill>
                  <a:schemeClr val="accent2">
                    <a:lumMod val="75000"/>
                  </a:schemeClr>
                </a:solidFill>
              </a:rPr>
              <a:t>Moderated remote usability studies</a:t>
            </a:r>
          </a:p>
        </p:txBody>
      </p:sp>
      <p:sp>
        <p:nvSpPr>
          <p:cNvPr id="23" name="TextBox 22"/>
          <p:cNvSpPr txBox="1"/>
          <p:nvPr/>
        </p:nvSpPr>
        <p:spPr>
          <a:xfrm>
            <a:off x="4380272" y="2718706"/>
            <a:ext cx="3431459" cy="338554"/>
          </a:xfrm>
          <a:prstGeom prst="rect">
            <a:avLst/>
          </a:prstGeom>
          <a:noFill/>
        </p:spPr>
        <p:txBody>
          <a:bodyPr wrap="square" rtlCol="0">
            <a:spAutoFit/>
          </a:bodyPr>
          <a:lstStyle/>
          <a:p>
            <a:pPr algn="ctr"/>
            <a:r>
              <a:rPr lang="en-US" sz="1600" dirty="0">
                <a:solidFill>
                  <a:schemeClr val="accent2">
                    <a:lumMod val="75000"/>
                  </a:schemeClr>
                </a:solidFill>
              </a:rPr>
              <a:t>Unmoderated remote panel studies</a:t>
            </a:r>
          </a:p>
        </p:txBody>
      </p:sp>
      <p:sp>
        <p:nvSpPr>
          <p:cNvPr id="24" name="TextBox 23"/>
          <p:cNvSpPr txBox="1"/>
          <p:nvPr/>
        </p:nvSpPr>
        <p:spPr>
          <a:xfrm>
            <a:off x="1715731" y="5358608"/>
            <a:ext cx="3431446" cy="861774"/>
          </a:xfrm>
          <a:prstGeom prst="rect">
            <a:avLst/>
          </a:prstGeom>
          <a:noFill/>
        </p:spPr>
        <p:txBody>
          <a:bodyPr wrap="square" rtlCol="0">
            <a:spAutoFit/>
          </a:bodyPr>
          <a:lstStyle/>
          <a:p>
            <a:r>
              <a:rPr lang="en-US" sz="1600" dirty="0">
                <a:solidFill>
                  <a:schemeClr val="accent6">
                    <a:lumMod val="75000"/>
                  </a:schemeClr>
                </a:solidFill>
              </a:rPr>
              <a:t>Participatory design</a:t>
            </a:r>
          </a:p>
          <a:p>
            <a:r>
              <a:rPr lang="en-US" sz="1600" dirty="0">
                <a:solidFill>
                  <a:schemeClr val="accent4">
                    <a:lumMod val="75000"/>
                  </a:schemeClr>
                </a:solidFill>
              </a:rPr>
              <a:t>Focus groups</a:t>
            </a:r>
          </a:p>
          <a:p>
            <a:r>
              <a:rPr lang="en-US" sz="1600" dirty="0">
                <a:solidFill>
                  <a:schemeClr val="accent4">
                    <a:lumMod val="75000"/>
                  </a:schemeClr>
                </a:solidFill>
              </a:rPr>
              <a:t>Interviews</a:t>
            </a:r>
            <a:endParaRPr lang="en-US" dirty="0">
              <a:solidFill>
                <a:schemeClr val="accent4">
                  <a:lumMod val="75000"/>
                </a:schemeClr>
              </a:solidFill>
            </a:endParaRPr>
          </a:p>
        </p:txBody>
      </p:sp>
      <p:sp>
        <p:nvSpPr>
          <p:cNvPr id="25" name="TextBox 24"/>
          <p:cNvSpPr txBox="1"/>
          <p:nvPr/>
        </p:nvSpPr>
        <p:spPr>
          <a:xfrm>
            <a:off x="7514278" y="5620692"/>
            <a:ext cx="3431446" cy="584775"/>
          </a:xfrm>
          <a:prstGeom prst="rect">
            <a:avLst/>
          </a:prstGeom>
          <a:noFill/>
        </p:spPr>
        <p:txBody>
          <a:bodyPr wrap="square" rtlCol="0">
            <a:spAutoFit/>
          </a:bodyPr>
          <a:lstStyle/>
          <a:p>
            <a:pPr algn="r"/>
            <a:r>
              <a:rPr lang="en-US" sz="1600" dirty="0">
                <a:solidFill>
                  <a:schemeClr val="accent1">
                    <a:lumMod val="75000"/>
                  </a:schemeClr>
                </a:solidFill>
              </a:rPr>
              <a:t>Intercept surveys</a:t>
            </a:r>
          </a:p>
          <a:p>
            <a:pPr algn="r"/>
            <a:r>
              <a:rPr lang="en-US" sz="1600" dirty="0">
                <a:solidFill>
                  <a:schemeClr val="accent4">
                    <a:lumMod val="75000"/>
                  </a:schemeClr>
                </a:solidFill>
              </a:rPr>
              <a:t>Online surveys</a:t>
            </a:r>
            <a:endParaRPr lang="en-US" dirty="0">
              <a:solidFill>
                <a:schemeClr val="accent4">
                  <a:lumMod val="75000"/>
                </a:schemeClr>
              </a:solidFill>
            </a:endParaRPr>
          </a:p>
        </p:txBody>
      </p:sp>
      <p:sp>
        <p:nvSpPr>
          <p:cNvPr id="26" name="TextBox 25"/>
          <p:cNvSpPr txBox="1"/>
          <p:nvPr/>
        </p:nvSpPr>
        <p:spPr>
          <a:xfrm>
            <a:off x="1719453" y="2954604"/>
            <a:ext cx="2555989" cy="1384995"/>
          </a:xfrm>
          <a:prstGeom prst="rect">
            <a:avLst/>
          </a:prstGeom>
          <a:noFill/>
        </p:spPr>
        <p:txBody>
          <a:bodyPr wrap="square" rtlCol="0">
            <a:spAutoFit/>
          </a:bodyPr>
          <a:lstStyle/>
          <a:p>
            <a:pPr algn="ctr"/>
            <a:r>
              <a:rPr lang="en-US" dirty="0">
                <a:solidFill>
                  <a:schemeClr val="accent1">
                    <a:lumMod val="75000"/>
                  </a:schemeClr>
                </a:solidFill>
                <a:sym typeface="Wingdings" panose="05000000000000000000" pitchFamily="2" charset="2"/>
              </a:rPr>
              <a:t></a:t>
            </a:r>
            <a:endParaRPr lang="en-US" dirty="0">
              <a:solidFill>
                <a:schemeClr val="accent1">
                  <a:lumMod val="75000"/>
                </a:schemeClr>
              </a:solidFill>
            </a:endParaRPr>
          </a:p>
          <a:p>
            <a:r>
              <a:rPr lang="en-US" sz="1600" dirty="0">
                <a:solidFill>
                  <a:schemeClr val="accent1">
                    <a:lumMod val="75000"/>
                  </a:schemeClr>
                </a:solidFill>
              </a:rPr>
              <a:t>Ethnographic/field studies</a:t>
            </a:r>
          </a:p>
          <a:p>
            <a:r>
              <a:rPr lang="en-US" sz="1600" dirty="0">
                <a:solidFill>
                  <a:schemeClr val="accent1">
                    <a:lumMod val="75000"/>
                  </a:schemeClr>
                </a:solidFill>
              </a:rPr>
              <a:t>Expert review</a:t>
            </a:r>
          </a:p>
          <a:p>
            <a:r>
              <a:rPr lang="en-US" sz="1600" dirty="0">
                <a:solidFill>
                  <a:schemeClr val="accent1">
                    <a:lumMod val="75000"/>
                  </a:schemeClr>
                </a:solidFill>
              </a:rPr>
              <a:t>Office hours</a:t>
            </a:r>
          </a:p>
          <a:p>
            <a:pPr algn="ctr"/>
            <a:r>
              <a:rPr lang="en-US" dirty="0">
                <a:solidFill>
                  <a:schemeClr val="accent1">
                    <a:lumMod val="75000"/>
                  </a:schemeClr>
                </a:solidFill>
                <a:sym typeface="Wingdings" panose="05000000000000000000" pitchFamily="2" charset="2"/>
              </a:rPr>
              <a:t></a:t>
            </a:r>
            <a:endParaRPr lang="en-US" dirty="0">
              <a:solidFill>
                <a:schemeClr val="accent1">
                  <a:lumMod val="75000"/>
                </a:schemeClr>
              </a:solidFill>
            </a:endParaRPr>
          </a:p>
        </p:txBody>
      </p:sp>
      <p:sp>
        <p:nvSpPr>
          <p:cNvPr id="27" name="TextBox 26"/>
          <p:cNvSpPr txBox="1"/>
          <p:nvPr/>
        </p:nvSpPr>
        <p:spPr>
          <a:xfrm>
            <a:off x="3505650" y="4261987"/>
            <a:ext cx="1296955" cy="369332"/>
          </a:xfrm>
          <a:prstGeom prst="rect">
            <a:avLst/>
          </a:prstGeom>
          <a:noFill/>
        </p:spPr>
        <p:txBody>
          <a:bodyPr wrap="square" rtlCol="0">
            <a:spAutoFit/>
          </a:bodyPr>
          <a:lstStyle/>
          <a:p>
            <a:r>
              <a:rPr lang="en-US" sz="1600" dirty="0">
                <a:solidFill>
                  <a:schemeClr val="accent6">
                    <a:lumMod val="75000"/>
                  </a:schemeClr>
                </a:solidFill>
                <a:sym typeface="Wingdings" panose="05000000000000000000" pitchFamily="2" charset="2"/>
              </a:rPr>
              <a:t>Bing Fans</a:t>
            </a:r>
            <a:r>
              <a:rPr lang="en-US" dirty="0">
                <a:solidFill>
                  <a:schemeClr val="accent6">
                    <a:lumMod val="75000"/>
                  </a:schemeClr>
                </a:solidFill>
              </a:rPr>
              <a:t> </a:t>
            </a:r>
          </a:p>
        </p:txBody>
      </p:sp>
      <p:sp>
        <p:nvSpPr>
          <p:cNvPr id="28" name="TextBox 27"/>
          <p:cNvSpPr txBox="1"/>
          <p:nvPr/>
        </p:nvSpPr>
        <p:spPr>
          <a:xfrm>
            <a:off x="4380272" y="3128281"/>
            <a:ext cx="3431459" cy="338554"/>
          </a:xfrm>
          <a:prstGeom prst="rect">
            <a:avLst/>
          </a:prstGeom>
          <a:noFill/>
        </p:spPr>
        <p:txBody>
          <a:bodyPr wrap="square" rtlCol="0">
            <a:spAutoFit/>
          </a:bodyPr>
          <a:lstStyle/>
          <a:p>
            <a:pPr algn="ctr"/>
            <a:r>
              <a:rPr lang="en-US" sz="1600" dirty="0">
                <a:solidFill>
                  <a:schemeClr val="accent2">
                    <a:lumMod val="75000"/>
                  </a:schemeClr>
                </a:solidFill>
              </a:rPr>
              <a:t>Unmoderated UX studies</a:t>
            </a:r>
          </a:p>
        </p:txBody>
      </p:sp>
    </p:spTree>
    <p:extLst>
      <p:ext uri="{BB962C8B-B14F-4D97-AF65-F5344CB8AC3E}">
        <p14:creationId xmlns:p14="http://schemas.microsoft.com/office/powerpoint/2010/main" val="279940300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800" dirty="0">
                <a:solidFill>
                  <a:srgbClr val="002060"/>
                </a:solidFill>
              </a:rPr>
              <a:t>Who gives feedback?</a:t>
            </a:r>
          </a:p>
        </p:txBody>
      </p:sp>
      <p:sp>
        <p:nvSpPr>
          <p:cNvPr id="4" name="TextBox 3"/>
          <p:cNvSpPr txBox="1"/>
          <p:nvPr/>
        </p:nvSpPr>
        <p:spPr>
          <a:xfrm>
            <a:off x="1422399" y="822036"/>
            <a:ext cx="2466110" cy="707886"/>
          </a:xfrm>
          <a:prstGeom prst="rect">
            <a:avLst/>
          </a:prstGeom>
          <a:noFill/>
        </p:spPr>
        <p:txBody>
          <a:bodyPr wrap="square" rtlCol="0">
            <a:spAutoFit/>
          </a:bodyPr>
          <a:lstStyle/>
          <a:p>
            <a:r>
              <a:rPr lang="en-US" sz="4000" dirty="0">
                <a:solidFill>
                  <a:srgbClr val="00A89D"/>
                </a:solidFill>
                <a:latin typeface="Segoe UI Slab" panose="02060504040202020204" pitchFamily="18" charset="0"/>
                <a:ea typeface="Segoe UI Slab" panose="02060504040202020204" pitchFamily="18" charset="0"/>
                <a:cs typeface="Segoe UI Slab" panose="02060504040202020204" pitchFamily="18" charset="0"/>
              </a:rPr>
              <a:t>Bing fans</a:t>
            </a:r>
          </a:p>
        </p:txBody>
      </p:sp>
      <p:sp>
        <p:nvSpPr>
          <p:cNvPr id="5" name="TextBox 4"/>
          <p:cNvSpPr txBox="1"/>
          <p:nvPr/>
        </p:nvSpPr>
        <p:spPr>
          <a:xfrm>
            <a:off x="7272068" y="2028113"/>
            <a:ext cx="4179456" cy="707886"/>
          </a:xfrm>
          <a:prstGeom prst="rect">
            <a:avLst/>
          </a:prstGeom>
          <a:noFill/>
        </p:spPr>
        <p:txBody>
          <a:bodyPr wrap="square" rtlCol="0">
            <a:spAutoFit/>
          </a:bodyPr>
          <a:lstStyle/>
          <a:p>
            <a:r>
              <a:rPr lang="en-US" sz="4000" dirty="0">
                <a:solidFill>
                  <a:srgbClr val="00A89D"/>
                </a:solidFill>
                <a:latin typeface="Segoe UI Slab" panose="02060504040202020204" pitchFamily="18" charset="0"/>
                <a:ea typeface="Segoe UI Slab" panose="02060504040202020204" pitchFamily="18" charset="0"/>
                <a:cs typeface="Segoe UI Slab" panose="02060504040202020204" pitchFamily="18" charset="0"/>
              </a:rPr>
              <a:t>Panel participants</a:t>
            </a:r>
          </a:p>
        </p:txBody>
      </p:sp>
      <p:sp>
        <p:nvSpPr>
          <p:cNvPr id="6" name="TextBox 5"/>
          <p:cNvSpPr txBox="1"/>
          <p:nvPr/>
        </p:nvSpPr>
        <p:spPr>
          <a:xfrm>
            <a:off x="1422399" y="5201229"/>
            <a:ext cx="3477492" cy="1360696"/>
          </a:xfrm>
          <a:prstGeom prst="rect">
            <a:avLst/>
          </a:prstGeom>
          <a:noFill/>
        </p:spPr>
        <p:txBody>
          <a:bodyPr wrap="square" rtlCol="0">
            <a:spAutoFit/>
          </a:bodyPr>
          <a:lstStyle/>
          <a:p>
            <a:r>
              <a:rPr lang="en-US" sz="4000" dirty="0">
                <a:solidFill>
                  <a:srgbClr val="00A89D"/>
                </a:solidFill>
                <a:latin typeface="Segoe UI Slab" panose="02060504040202020204" pitchFamily="18" charset="0"/>
                <a:ea typeface="Segoe UI Slab" panose="02060504040202020204" pitchFamily="18" charset="0"/>
                <a:cs typeface="Segoe UI Slab" panose="02060504040202020204" pitchFamily="18" charset="0"/>
              </a:rPr>
              <a:t>Lab study participants</a:t>
            </a:r>
          </a:p>
        </p:txBody>
      </p:sp>
      <p:sp>
        <p:nvSpPr>
          <p:cNvPr id="7" name="TextBox 6"/>
          <p:cNvSpPr txBox="1"/>
          <p:nvPr/>
        </p:nvSpPr>
        <p:spPr>
          <a:xfrm>
            <a:off x="6438404" y="5486582"/>
            <a:ext cx="4941456" cy="707886"/>
          </a:xfrm>
          <a:prstGeom prst="rect">
            <a:avLst/>
          </a:prstGeom>
          <a:noFill/>
        </p:spPr>
        <p:txBody>
          <a:bodyPr wrap="square" rtlCol="0">
            <a:spAutoFit/>
          </a:bodyPr>
          <a:lstStyle/>
          <a:p>
            <a:r>
              <a:rPr lang="en-US" sz="4000" dirty="0">
                <a:solidFill>
                  <a:srgbClr val="00A89D"/>
                </a:solidFill>
                <a:latin typeface="Segoe UI Slab" panose="02060504040202020204" pitchFamily="18" charset="0"/>
                <a:ea typeface="Segoe UI Slab" panose="02060504040202020204" pitchFamily="18" charset="0"/>
                <a:cs typeface="Segoe UI Slab" panose="02060504040202020204" pitchFamily="18" charset="0"/>
              </a:rPr>
              <a:t>Survey respondents</a:t>
            </a:r>
          </a:p>
        </p:txBody>
      </p:sp>
      <p:sp>
        <p:nvSpPr>
          <p:cNvPr id="8" name="TextBox 7"/>
          <p:cNvSpPr txBox="1"/>
          <p:nvPr/>
        </p:nvSpPr>
        <p:spPr>
          <a:xfrm>
            <a:off x="4589253" y="258792"/>
            <a:ext cx="2682815" cy="369332"/>
          </a:xfrm>
          <a:prstGeom prst="rect">
            <a:avLst/>
          </a:prstGeom>
          <a:noFill/>
        </p:spPr>
        <p:txBody>
          <a:bodyPr wrap="square" rtlCol="0">
            <a:spAutoFit/>
          </a:bodyPr>
          <a:lstStyle/>
          <a:p>
            <a:r>
              <a:rPr lang="en-US" dirty="0">
                <a:solidFill>
                  <a:srgbClr val="00A89D"/>
                </a:solidFill>
                <a:latin typeface="Segoe UI Slab" panose="02060504040202020204" pitchFamily="18" charset="0"/>
                <a:ea typeface="Segoe UI Slab" panose="02060504040202020204" pitchFamily="18" charset="0"/>
                <a:cs typeface="Segoe UI Slab" panose="02060504040202020204" pitchFamily="18" charset="0"/>
              </a:rPr>
              <a:t>Studio Office Hours</a:t>
            </a:r>
          </a:p>
        </p:txBody>
      </p:sp>
      <p:sp>
        <p:nvSpPr>
          <p:cNvPr id="10" name="TextBox 9"/>
          <p:cNvSpPr txBox="1"/>
          <p:nvPr/>
        </p:nvSpPr>
        <p:spPr>
          <a:xfrm>
            <a:off x="9240320" y="698925"/>
            <a:ext cx="2466110" cy="954107"/>
          </a:xfrm>
          <a:prstGeom prst="rect">
            <a:avLst/>
          </a:prstGeom>
          <a:noFill/>
        </p:spPr>
        <p:txBody>
          <a:bodyPr wrap="square" rtlCol="0">
            <a:spAutoFit/>
          </a:bodyPr>
          <a:lstStyle/>
          <a:p>
            <a:r>
              <a:rPr lang="en-US" sz="2800" dirty="0">
                <a:solidFill>
                  <a:srgbClr val="00A89D"/>
                </a:solidFill>
                <a:latin typeface="Segoe UI Slab" panose="02060504040202020204" pitchFamily="18" charset="0"/>
                <a:ea typeface="Segoe UI Slab" panose="02060504040202020204" pitchFamily="18" charset="0"/>
                <a:cs typeface="Segoe UI Slab" panose="02060504040202020204" pitchFamily="18" charset="0"/>
              </a:rPr>
              <a:t>Remote study participants</a:t>
            </a:r>
          </a:p>
        </p:txBody>
      </p:sp>
      <p:sp>
        <p:nvSpPr>
          <p:cNvPr id="12" name="TextBox 11"/>
          <p:cNvSpPr txBox="1"/>
          <p:nvPr/>
        </p:nvSpPr>
        <p:spPr>
          <a:xfrm>
            <a:off x="4360288" y="3933597"/>
            <a:ext cx="2466110" cy="954107"/>
          </a:xfrm>
          <a:prstGeom prst="rect">
            <a:avLst/>
          </a:prstGeom>
          <a:noFill/>
        </p:spPr>
        <p:txBody>
          <a:bodyPr wrap="square" rtlCol="0">
            <a:spAutoFit/>
          </a:bodyPr>
          <a:lstStyle/>
          <a:p>
            <a:r>
              <a:rPr lang="en-US" sz="2800" dirty="0">
                <a:solidFill>
                  <a:srgbClr val="00A89D"/>
                </a:solidFill>
                <a:latin typeface="Segoe UI Slab" panose="02060504040202020204" pitchFamily="18" charset="0"/>
                <a:ea typeface="Segoe UI Slab" panose="02060504040202020204" pitchFamily="18" charset="0"/>
                <a:cs typeface="Segoe UI Slab" panose="02060504040202020204" pitchFamily="18" charset="0"/>
              </a:rPr>
              <a:t>Agile study participants</a:t>
            </a:r>
          </a:p>
        </p:txBody>
      </p:sp>
    </p:spTree>
    <p:extLst>
      <p:ext uri="{BB962C8B-B14F-4D97-AF65-F5344CB8AC3E}">
        <p14:creationId xmlns:p14="http://schemas.microsoft.com/office/powerpoint/2010/main" val="832131321"/>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7"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7" presetClass="entr" presetSubtype="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1000"/>
                                        <p:tgtEl>
                                          <p:spTgt spid="10"/>
                                        </p:tgtEl>
                                      </p:cBhvr>
                                    </p:animEffect>
                                    <p:anim calcmode="lin" valueType="num">
                                      <p:cBhvr>
                                        <p:cTn id="38" dur="1000" fill="hold"/>
                                        <p:tgtEl>
                                          <p:spTgt spid="10"/>
                                        </p:tgtEl>
                                        <p:attrNameLst>
                                          <p:attrName>ppt_x</p:attrName>
                                        </p:attrNameLst>
                                      </p:cBhvr>
                                      <p:tavLst>
                                        <p:tav tm="0">
                                          <p:val>
                                            <p:strVal val="#ppt_x"/>
                                          </p:val>
                                        </p:tav>
                                        <p:tav tm="100000">
                                          <p:val>
                                            <p:strVal val="#ppt_x"/>
                                          </p:val>
                                        </p:tav>
                                      </p:tavLst>
                                    </p:anim>
                                    <p:anim calcmode="lin" valueType="num">
                                      <p:cBhvr>
                                        <p:cTn id="39" dur="1000" fill="hold"/>
                                        <p:tgtEl>
                                          <p:spTgt spid="10"/>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1000"/>
                                        <p:tgtEl>
                                          <p:spTgt spid="12"/>
                                        </p:tgtEl>
                                      </p:cBhvr>
                                    </p:animEffect>
                                    <p:anim calcmode="lin" valueType="num">
                                      <p:cBhvr>
                                        <p:cTn id="44" dur="1000" fill="hold"/>
                                        <p:tgtEl>
                                          <p:spTgt spid="12"/>
                                        </p:tgtEl>
                                        <p:attrNameLst>
                                          <p:attrName>ppt_x</p:attrName>
                                        </p:attrNameLst>
                                      </p:cBhvr>
                                      <p:tavLst>
                                        <p:tav tm="0">
                                          <p:val>
                                            <p:strVal val="#ppt_x"/>
                                          </p:val>
                                        </p:tav>
                                        <p:tav tm="100000">
                                          <p:val>
                                            <p:strVal val="#ppt_x"/>
                                          </p:val>
                                        </p:tav>
                                      </p:tavLst>
                                    </p:anim>
                                    <p:anim calcmode="lin" valueType="num">
                                      <p:cBhvr>
                                        <p:cTn id="45"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10"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Methods in action</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8601458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A picture containing screenshot&#10;&#10;Description generated with very high confidence">
            <a:extLst>
              <a:ext uri="{FF2B5EF4-FFF2-40B4-BE49-F238E27FC236}">
                <a16:creationId xmlns:a16="http://schemas.microsoft.com/office/drawing/2014/main" id="{F2DAC608-C9CE-4700-A56C-DA16962685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23071" y="667980"/>
            <a:ext cx="1855224" cy="1855224"/>
          </a:xfrm>
          <a:prstGeom prst="rect">
            <a:avLst/>
          </a:prstGeom>
        </p:spPr>
      </p:pic>
      <p:sp>
        <p:nvSpPr>
          <p:cNvPr id="4" name="TextBox 3">
            <a:extLst>
              <a:ext uri="{FF2B5EF4-FFF2-40B4-BE49-F238E27FC236}">
                <a16:creationId xmlns:a16="http://schemas.microsoft.com/office/drawing/2014/main" id="{DBA165D0-B405-4EFD-9D30-BD144565FDB4}"/>
              </a:ext>
            </a:extLst>
          </p:cNvPr>
          <p:cNvSpPr txBox="1"/>
          <p:nvPr/>
        </p:nvSpPr>
        <p:spPr>
          <a:xfrm>
            <a:off x="491613" y="432619"/>
            <a:ext cx="3696929" cy="646331"/>
          </a:xfrm>
          <a:prstGeom prst="rect">
            <a:avLst/>
          </a:prstGeom>
          <a:noFill/>
        </p:spPr>
        <p:txBody>
          <a:bodyPr wrap="square" rtlCol="0">
            <a:spAutoFit/>
          </a:bodyPr>
          <a:lstStyle/>
          <a:p>
            <a:r>
              <a:rPr lang="en-US" sz="3600" dirty="0"/>
              <a:t>Who Am I?</a:t>
            </a:r>
          </a:p>
        </p:txBody>
      </p:sp>
      <p:cxnSp>
        <p:nvCxnSpPr>
          <p:cNvPr id="10" name="Straight Arrow Connector 9">
            <a:extLst>
              <a:ext uri="{FF2B5EF4-FFF2-40B4-BE49-F238E27FC236}">
                <a16:creationId xmlns:a16="http://schemas.microsoft.com/office/drawing/2014/main" id="{DFDB461F-D900-4C3D-B7E2-AB0C2538B9AF}"/>
              </a:ext>
            </a:extLst>
          </p:cNvPr>
          <p:cNvCxnSpPr/>
          <p:nvPr/>
        </p:nvCxnSpPr>
        <p:spPr>
          <a:xfrm>
            <a:off x="865239" y="3293806"/>
            <a:ext cx="1066800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A picture containing outdoor, man, snow, person&#10;&#10;Description generated with very high confidence">
            <a:extLst>
              <a:ext uri="{FF2B5EF4-FFF2-40B4-BE49-F238E27FC236}">
                <a16:creationId xmlns:a16="http://schemas.microsoft.com/office/drawing/2014/main" id="{379CC194-5154-4248-9E6B-D790BD03A6F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1741" y="1325161"/>
            <a:ext cx="1178233" cy="1767349"/>
          </a:xfrm>
          <a:prstGeom prst="rect">
            <a:avLst/>
          </a:prstGeom>
        </p:spPr>
      </p:pic>
      <p:pic>
        <p:nvPicPr>
          <p:cNvPr id="16" name="Picture 15" descr="A picture containing queen&#10;&#10;Description generated with high confidence">
            <a:extLst>
              <a:ext uri="{FF2B5EF4-FFF2-40B4-BE49-F238E27FC236}">
                <a16:creationId xmlns:a16="http://schemas.microsoft.com/office/drawing/2014/main" id="{7AC3006B-6C22-41D0-828F-46323F9F43E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64774" y="3385737"/>
            <a:ext cx="1401404" cy="1121123"/>
          </a:xfrm>
          <a:prstGeom prst="rect">
            <a:avLst/>
          </a:prstGeom>
        </p:spPr>
      </p:pic>
      <p:pic>
        <p:nvPicPr>
          <p:cNvPr id="20" name="Picture 19" descr="A sign in front of a brick building&#10;&#10;Description generated with very high confidence">
            <a:extLst>
              <a:ext uri="{FF2B5EF4-FFF2-40B4-BE49-F238E27FC236}">
                <a16:creationId xmlns:a16="http://schemas.microsoft.com/office/drawing/2014/main" id="{0882608E-B2A1-4B0F-9B85-B5A67289061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0077" y="4598790"/>
            <a:ext cx="2135444" cy="1503353"/>
          </a:xfrm>
          <a:prstGeom prst="rect">
            <a:avLst/>
          </a:prstGeom>
        </p:spPr>
      </p:pic>
      <p:pic>
        <p:nvPicPr>
          <p:cNvPr id="22" name="Picture 21" descr="A picture containing text&#10;&#10;Description generated with high confidence">
            <a:extLst>
              <a:ext uri="{FF2B5EF4-FFF2-40B4-BE49-F238E27FC236}">
                <a16:creationId xmlns:a16="http://schemas.microsoft.com/office/drawing/2014/main" id="{B27F7A59-4B10-4530-86FC-F2099FFF3E0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63867" y="2094272"/>
            <a:ext cx="3079911" cy="962472"/>
          </a:xfrm>
          <a:prstGeom prst="rect">
            <a:avLst/>
          </a:prstGeom>
        </p:spPr>
      </p:pic>
      <p:pic>
        <p:nvPicPr>
          <p:cNvPr id="26" name="Picture 25" descr="A picture containing object, thing&#10;&#10;Description generated with very high confidence">
            <a:extLst>
              <a:ext uri="{FF2B5EF4-FFF2-40B4-BE49-F238E27FC236}">
                <a16:creationId xmlns:a16="http://schemas.microsoft.com/office/drawing/2014/main" id="{7C190CB0-C1FB-42EF-B562-EE1CDCCA975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626020" y="3945207"/>
            <a:ext cx="1563456" cy="1563456"/>
          </a:xfrm>
          <a:prstGeom prst="rect">
            <a:avLst/>
          </a:prstGeom>
        </p:spPr>
      </p:pic>
      <p:pic>
        <p:nvPicPr>
          <p:cNvPr id="28" name="Picture 27">
            <a:extLst>
              <a:ext uri="{FF2B5EF4-FFF2-40B4-BE49-F238E27FC236}">
                <a16:creationId xmlns:a16="http://schemas.microsoft.com/office/drawing/2014/main" id="{FBF70CA4-47BA-4085-B417-785CB729A0B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045678" y="1131274"/>
            <a:ext cx="2487561" cy="1077561"/>
          </a:xfrm>
          <a:prstGeom prst="rect">
            <a:avLst/>
          </a:prstGeom>
        </p:spPr>
      </p:pic>
    </p:spTree>
    <p:extLst>
      <p:ext uri="{BB962C8B-B14F-4D97-AF65-F5344CB8AC3E}">
        <p14:creationId xmlns:p14="http://schemas.microsoft.com/office/powerpoint/2010/main" val="35165145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77280" y="322841"/>
            <a:ext cx="6339840" cy="3566160"/>
          </a:xfrm>
          <a:prstGeom prst="rect">
            <a:avLst/>
          </a:prstGeom>
        </p:spPr>
      </p:pic>
      <p:sp>
        <p:nvSpPr>
          <p:cNvPr id="2" name="Text Placeholder 1"/>
          <p:cNvSpPr>
            <a:spLocks noGrp="1"/>
          </p:cNvSpPr>
          <p:nvPr>
            <p:ph type="body" sz="quarter" idx="10"/>
          </p:nvPr>
        </p:nvSpPr>
        <p:spPr/>
        <p:txBody>
          <a:bodyPr/>
          <a:lstStyle/>
          <a:p>
            <a:endParaRPr lang="en-US" dirty="0"/>
          </a:p>
        </p:txBody>
      </p:sp>
      <p:sp>
        <p:nvSpPr>
          <p:cNvPr id="3" name="Title 2"/>
          <p:cNvSpPr>
            <a:spLocks noGrp="1"/>
          </p:cNvSpPr>
          <p:nvPr>
            <p:ph type="title"/>
          </p:nvPr>
        </p:nvSpPr>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Lab study</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780530"/>
            <a:ext cx="6177280" cy="3474720"/>
          </a:xfrm>
          <a:prstGeom prst="rect">
            <a:avLst/>
          </a:prstGeom>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 y="3827664"/>
            <a:ext cx="6339840" cy="3566160"/>
          </a:xfrm>
          <a:prstGeom prst="rect">
            <a:avLst/>
          </a:prstGeom>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14717" y="3383280"/>
            <a:ext cx="6177280" cy="3474720"/>
          </a:xfrm>
          <a:prstGeom prst="rect">
            <a:avLst/>
          </a:prstGeom>
        </p:spPr>
      </p:pic>
    </p:spTree>
    <p:extLst>
      <p:ext uri="{BB962C8B-B14F-4D97-AF65-F5344CB8AC3E}">
        <p14:creationId xmlns:p14="http://schemas.microsoft.com/office/powerpoint/2010/main" val="324884038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dirty="0"/>
          </a:p>
        </p:txBody>
      </p:sp>
      <p:sp>
        <p:nvSpPr>
          <p:cNvPr id="3" name="Title 2"/>
          <p:cNvSpPr>
            <a:spLocks noGrp="1"/>
          </p:cNvSpPr>
          <p:nvPr>
            <p:ph type="title"/>
          </p:nvPr>
        </p:nvSpPr>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Remote usability study</a:t>
            </a:r>
          </a:p>
        </p:txBody>
      </p:sp>
      <p:pic>
        <p:nvPicPr>
          <p:cNvPr id="6" name="UserTesting Cli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8938" y="0"/>
            <a:ext cx="11412537" cy="6858000"/>
          </a:xfrm>
          <a:prstGeom prst="rect">
            <a:avLst/>
          </a:prstGeom>
        </p:spPr>
      </p:pic>
      <p:sp>
        <p:nvSpPr>
          <p:cNvPr id="7" name="TextBox 6"/>
          <p:cNvSpPr txBox="1"/>
          <p:nvPr/>
        </p:nvSpPr>
        <p:spPr>
          <a:xfrm>
            <a:off x="586349" y="1458584"/>
            <a:ext cx="2133599" cy="1384995"/>
          </a:xfrm>
          <a:prstGeom prst="rect">
            <a:avLst/>
          </a:prstGeom>
          <a:solidFill>
            <a:srgbClr val="FFFFFF"/>
          </a:solidFill>
        </p:spPr>
        <p:txBody>
          <a:bodyPr wrap="square" rtlCol="0">
            <a:spAutoFit/>
          </a:bodyPr>
          <a:lstStyle/>
          <a:p>
            <a:pPr algn="ctr"/>
            <a:r>
              <a:rPr lang="en-US" sz="2800" dirty="0">
                <a:solidFill>
                  <a:srgbClr val="00A89D"/>
                </a:solidFill>
                <a:latin typeface="Segoe UI Slab" panose="02060504040202020204" pitchFamily="18" charset="0"/>
                <a:ea typeface="Segoe UI Slab" panose="02060504040202020204" pitchFamily="18" charset="0"/>
                <a:cs typeface="Segoe UI Slab" panose="02060504040202020204" pitchFamily="18" charset="0"/>
              </a:rPr>
              <a:t>Moderated remote study</a:t>
            </a:r>
          </a:p>
        </p:txBody>
      </p:sp>
    </p:spTree>
    <p:extLst>
      <p:ext uri="{BB962C8B-B14F-4D97-AF65-F5344CB8AC3E}">
        <p14:creationId xmlns:p14="http://schemas.microsoft.com/office/powerpoint/2010/main" val="33050869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566" fill="hold"/>
                                        <p:tgtEl>
                                          <p:spTgt spid="6"/>
                                        </p:tgtEl>
                                      </p:cBhvr>
                                    </p:cmd>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remove"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199" y="1025236"/>
            <a:ext cx="5669070" cy="5264728"/>
          </a:xfrm>
        </p:spPr>
        <p:txBody>
          <a:bodyPr/>
          <a:lstStyle/>
          <a:p>
            <a:pPr>
              <a:buClr>
                <a:schemeClr val="bg1"/>
              </a:buClr>
            </a:pPr>
            <a:r>
              <a:rPr lang="en-US" sz="2800" dirty="0">
                <a:solidFill>
                  <a:schemeClr val="tx1"/>
                </a:solidFill>
              </a:rPr>
              <a:t>Home Visits</a:t>
            </a:r>
          </a:p>
          <a:p>
            <a:pPr>
              <a:buClr>
                <a:schemeClr val="bg1"/>
              </a:buClr>
            </a:pPr>
            <a:r>
              <a:rPr lang="en-US" sz="2800" dirty="0">
                <a:solidFill>
                  <a:schemeClr val="tx1"/>
                </a:solidFill>
              </a:rPr>
              <a:t>Ethnographic Research</a:t>
            </a:r>
          </a:p>
          <a:p>
            <a:pPr>
              <a:buClr>
                <a:schemeClr val="bg1"/>
              </a:buClr>
            </a:pPr>
            <a:r>
              <a:rPr lang="en-US" sz="2800" dirty="0">
                <a:solidFill>
                  <a:schemeClr val="tx1"/>
                </a:solidFill>
              </a:rPr>
              <a:t>Longitudinal Studies</a:t>
            </a:r>
          </a:p>
          <a:p>
            <a:pPr>
              <a:buClr>
                <a:schemeClr val="bg1"/>
              </a:buClr>
            </a:pPr>
            <a:r>
              <a:rPr lang="en-US" sz="2800" dirty="0">
                <a:solidFill>
                  <a:schemeClr val="tx1"/>
                </a:solidFill>
              </a:rPr>
              <a:t>Diary Studies</a:t>
            </a:r>
          </a:p>
          <a:p>
            <a:r>
              <a:rPr lang="en-US" sz="2800" dirty="0">
                <a:solidFill>
                  <a:schemeClr val="tx1"/>
                </a:solidFill>
              </a:rPr>
              <a:t>Advantages: </a:t>
            </a:r>
          </a:p>
          <a:p>
            <a:pPr marL="1143000" lvl="1" indent="-457200"/>
            <a:r>
              <a:rPr lang="en-US" sz="2600" dirty="0">
                <a:solidFill>
                  <a:schemeClr val="tx1"/>
                </a:solidFill>
              </a:rPr>
              <a:t>Observe users in their natural environment </a:t>
            </a:r>
          </a:p>
          <a:p>
            <a:pPr marL="1143000" lvl="1" indent="-457200"/>
            <a:r>
              <a:rPr lang="en-US" sz="2600" dirty="0">
                <a:solidFill>
                  <a:schemeClr val="tx1"/>
                </a:solidFill>
              </a:rPr>
              <a:t>Insights more reflective of actual use </a:t>
            </a:r>
          </a:p>
          <a:p>
            <a:pPr marL="1143000" lvl="1" indent="-457200"/>
            <a:r>
              <a:rPr lang="en-US" sz="2600" dirty="0">
                <a:solidFill>
                  <a:schemeClr val="tx1"/>
                </a:solidFill>
              </a:rPr>
              <a:t>Observe multiple instances of use vs. single instance</a:t>
            </a:r>
          </a:p>
          <a:p>
            <a:pPr marL="1143000" lvl="1" indent="-457200"/>
            <a:r>
              <a:rPr lang="en-US" sz="2600" dirty="0">
                <a:solidFill>
                  <a:schemeClr val="tx1"/>
                </a:solidFill>
              </a:rPr>
              <a:t>Understand use over time</a:t>
            </a:r>
          </a:p>
          <a:p>
            <a:pPr>
              <a:buClr>
                <a:schemeClr val="bg1"/>
              </a:buClr>
            </a:pPr>
            <a:endParaRPr lang="en-US" sz="2800" dirty="0">
              <a:solidFill>
                <a:schemeClr val="tx1"/>
              </a:solidFill>
            </a:endParaRPr>
          </a:p>
          <a:p>
            <a:endParaRPr lang="en-US" dirty="0"/>
          </a:p>
        </p:txBody>
      </p:sp>
      <p:sp>
        <p:nvSpPr>
          <p:cNvPr id="3" name="Title 2"/>
          <p:cNvSpPr>
            <a:spLocks noGrp="1"/>
          </p:cNvSpPr>
          <p:nvPr>
            <p:ph type="title"/>
          </p:nvPr>
        </p:nvSpPr>
        <p:spPr/>
        <p:txBody>
          <a:bodyPr/>
          <a:lstStyle/>
          <a:p>
            <a:r>
              <a:rPr lang="en-US" dirty="0">
                <a:latin typeface="Segoe UI Slab" panose="02060504040202020204" pitchFamily="18" charset="0"/>
                <a:ea typeface="Segoe UI Slab" panose="02060504040202020204" pitchFamily="18" charset="0"/>
                <a:cs typeface="Segoe UI Slab" panose="02060504040202020204" pitchFamily="18" charset="0"/>
              </a:rPr>
              <a:t>In-context research</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5527" y="1771345"/>
            <a:ext cx="5256564" cy="3566160"/>
          </a:xfrm>
          <a:prstGeom prst="rect">
            <a:avLst/>
          </a:prstGeom>
        </p:spPr>
      </p:pic>
    </p:spTree>
    <p:extLst>
      <p:ext uri="{BB962C8B-B14F-4D97-AF65-F5344CB8AC3E}">
        <p14:creationId xmlns:p14="http://schemas.microsoft.com/office/powerpoint/2010/main" val="207182155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David-N-Xbox-volume-up">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25589" y="914217"/>
            <a:ext cx="8821270" cy="5235575"/>
          </a:xfrm>
        </p:spPr>
      </p:pic>
      <p:sp>
        <p:nvSpPr>
          <p:cNvPr id="3" name="Title 1"/>
          <p:cNvSpPr>
            <a:spLocks noGrp="1"/>
          </p:cNvSpPr>
          <p:nvPr>
            <p:ph type="title"/>
          </p:nvPr>
        </p:nvSpPr>
        <p:spPr>
          <a:xfrm>
            <a:off x="252919" y="1123837"/>
            <a:ext cx="2947482" cy="4601183"/>
          </a:xfrm>
        </p:spPr>
        <p:txBody>
          <a:bodyPr/>
          <a:lstStyle/>
          <a:p>
            <a:r>
              <a:rPr lang="en-US" sz="4400" dirty="0"/>
              <a:t>David, 26 years old, Nashville </a:t>
            </a:r>
            <a:r>
              <a:rPr lang="en-US" sz="3200" dirty="0"/>
              <a:t>Showing us how he uses Cortana on Xbox</a:t>
            </a:r>
          </a:p>
        </p:txBody>
      </p:sp>
    </p:spTree>
    <p:extLst>
      <p:ext uri="{BB962C8B-B14F-4D97-AF65-F5344CB8AC3E}">
        <p14:creationId xmlns:p14="http://schemas.microsoft.com/office/powerpoint/2010/main" val="37914194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8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7DBBE-ED84-4130-AFFC-3F5CAD08E0C9}"/>
              </a:ext>
            </a:extLst>
          </p:cNvPr>
          <p:cNvSpPr>
            <a:spLocks noGrp="1"/>
          </p:cNvSpPr>
          <p:nvPr>
            <p:ph type="title"/>
          </p:nvPr>
        </p:nvSpPr>
        <p:spPr/>
        <p:txBody>
          <a:bodyPr/>
          <a:lstStyle/>
          <a:p>
            <a:r>
              <a:rPr lang="en-US" dirty="0"/>
              <a:t>Research Best Practices</a:t>
            </a:r>
          </a:p>
        </p:txBody>
      </p:sp>
      <p:sp>
        <p:nvSpPr>
          <p:cNvPr id="3" name="Text Placeholder 2">
            <a:extLst>
              <a:ext uri="{FF2B5EF4-FFF2-40B4-BE49-F238E27FC236}">
                <a16:creationId xmlns:a16="http://schemas.microsoft.com/office/drawing/2014/main" id="{5DB7E2D5-F1D7-45A6-951D-7FCA9D0DC2DF}"/>
              </a:ext>
            </a:extLst>
          </p:cNvPr>
          <p:cNvSpPr>
            <a:spLocks noGrp="1"/>
          </p:cNvSpPr>
          <p:nvPr>
            <p:ph type="body" sz="quarter" idx="10"/>
          </p:nvPr>
        </p:nvSpPr>
        <p:spPr/>
        <p:txBody>
          <a:bodyPr/>
          <a:lstStyle/>
          <a:p>
            <a:pPr marL="342900" indent="-342900">
              <a:buFontTx/>
              <a:buChar char="-"/>
            </a:pPr>
            <a:r>
              <a:rPr lang="en-US" dirty="0"/>
              <a:t>Involve a researcher </a:t>
            </a:r>
            <a:r>
              <a:rPr lang="en-US" b="1" dirty="0"/>
              <a:t>as soon as a project starts</a:t>
            </a:r>
            <a:r>
              <a:rPr lang="en-US" dirty="0"/>
              <a:t>.</a:t>
            </a:r>
          </a:p>
          <a:p>
            <a:pPr marL="342900" indent="-342900">
              <a:buFontTx/>
              <a:buChar char="-"/>
            </a:pPr>
            <a:r>
              <a:rPr lang="en-US" b="1" dirty="0"/>
              <a:t>Ask lots of questions! </a:t>
            </a:r>
            <a:r>
              <a:rPr lang="en-US" dirty="0"/>
              <a:t>Foundational research can answer early theories, and we might have insight based on previous projects that can save time and effort. </a:t>
            </a:r>
          </a:p>
          <a:p>
            <a:pPr marL="342900" indent="-342900">
              <a:buFontTx/>
              <a:buChar char="-"/>
            </a:pPr>
            <a:r>
              <a:rPr lang="en-US" dirty="0"/>
              <a:t>Invite researchers to project meetings, especially about strategy. </a:t>
            </a:r>
          </a:p>
          <a:p>
            <a:pPr marL="342900" indent="-342900">
              <a:buFontTx/>
              <a:buChar char="-"/>
            </a:pPr>
            <a:r>
              <a:rPr lang="en-US" dirty="0"/>
              <a:t>Have </a:t>
            </a:r>
            <a:r>
              <a:rPr lang="en-US" b="1" dirty="0"/>
              <a:t>frequent conversations </a:t>
            </a:r>
            <a:r>
              <a:rPr lang="en-US" dirty="0"/>
              <a:t>with researchers as you are iterating on designs and evaluating potential concepts. Do this </a:t>
            </a:r>
            <a:r>
              <a:rPr lang="en-US" b="1" dirty="0"/>
              <a:t>early and often</a:t>
            </a:r>
            <a:r>
              <a:rPr lang="en-US" dirty="0"/>
              <a:t>.</a:t>
            </a:r>
          </a:p>
          <a:p>
            <a:pPr marL="342900" indent="-342900">
              <a:buFontTx/>
              <a:buChar char="-"/>
            </a:pPr>
            <a:r>
              <a:rPr lang="en-US" dirty="0"/>
              <a:t>Don’t be afraid of </a:t>
            </a:r>
            <a:r>
              <a:rPr lang="en-US" b="1" dirty="0"/>
              <a:t>small studies</a:t>
            </a:r>
            <a:r>
              <a:rPr lang="en-US" dirty="0"/>
              <a:t>! Many small studies are often better than doing only one large one. </a:t>
            </a:r>
          </a:p>
          <a:p>
            <a:pPr marL="342900" indent="-342900">
              <a:buFontTx/>
              <a:buChar char="-"/>
            </a:pPr>
            <a:r>
              <a:rPr lang="en-US" b="1" dirty="0"/>
              <a:t>Get involved! </a:t>
            </a:r>
            <a:r>
              <a:rPr lang="en-US" dirty="0"/>
              <a:t>Listen to focus groups, watch user videos, participate in remote lab sessions.</a:t>
            </a:r>
          </a:p>
          <a:p>
            <a:pPr marL="342900" indent="-342900">
              <a:buFontTx/>
              <a:buChar char="-"/>
            </a:pPr>
            <a:r>
              <a:rPr lang="en-US" dirty="0"/>
              <a:t>Help researchers understand the best way to </a:t>
            </a:r>
            <a:r>
              <a:rPr lang="en-US" b="1" dirty="0"/>
              <a:t>share key findings</a:t>
            </a:r>
            <a:r>
              <a:rPr lang="en-US" dirty="0"/>
              <a:t>. Who needs to see it? Who </a:t>
            </a:r>
            <a:r>
              <a:rPr lang="en-US" i="1" dirty="0"/>
              <a:t>should </a:t>
            </a:r>
            <a:r>
              <a:rPr lang="en-US" dirty="0"/>
              <a:t>see it? What’s the best format to share? </a:t>
            </a:r>
          </a:p>
        </p:txBody>
      </p:sp>
    </p:spTree>
    <p:extLst>
      <p:ext uri="{BB962C8B-B14F-4D97-AF65-F5344CB8AC3E}">
        <p14:creationId xmlns:p14="http://schemas.microsoft.com/office/powerpoint/2010/main" val="29677288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5849-2935-4A06-9D08-A62F084D16D6}"/>
              </a:ext>
            </a:extLst>
          </p:cNvPr>
          <p:cNvSpPr>
            <a:spLocks noGrp="1"/>
          </p:cNvSpPr>
          <p:nvPr>
            <p:ph type="ctrTitle"/>
          </p:nvPr>
        </p:nvSpPr>
        <p:spPr>
          <a:xfrm>
            <a:off x="759265" y="2184400"/>
            <a:ext cx="10416735" cy="1427365"/>
          </a:xfrm>
        </p:spPr>
        <p:txBody>
          <a:bodyPr/>
          <a:lstStyle/>
          <a:p>
            <a:r>
              <a:rPr lang="en-US" dirty="0"/>
              <a:t>What have you done for me lately? </a:t>
            </a:r>
          </a:p>
        </p:txBody>
      </p:sp>
    </p:spTree>
    <p:extLst>
      <p:ext uri="{BB962C8B-B14F-4D97-AF65-F5344CB8AC3E}">
        <p14:creationId xmlns:p14="http://schemas.microsoft.com/office/powerpoint/2010/main" val="4323581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a:extLst>
              <a:ext uri="{FF2B5EF4-FFF2-40B4-BE49-F238E27FC236}">
                <a16:creationId xmlns:a16="http://schemas.microsoft.com/office/drawing/2014/main" id="{F0419A1B-1E7B-4347-B52E-EF5C95689532}"/>
              </a:ext>
            </a:extLst>
          </p:cNvPr>
          <p:cNvSpPr txBox="1">
            <a:spLocks/>
          </p:cNvSpPr>
          <p:nvPr/>
        </p:nvSpPr>
        <p:spPr>
          <a:xfrm>
            <a:off x="890149" y="745017"/>
            <a:ext cx="4905968" cy="5394960"/>
          </a:xfrm>
          <a:prstGeom prst="rect">
            <a:avLst/>
          </a:prstGeom>
        </p:spPr>
        <p:txBody>
          <a:bodyPr vert="horz" lIns="0" tIns="45720" rIns="0" bIns="45720" rtlCol="0">
            <a:noAutofit/>
          </a:bodyPr>
          <a:lstStyle>
            <a:lvl1pPr marL="230188" indent="-230188" algn="l" defTabSz="914400" rtl="0" eaLnBrk="1" latinLnBrk="0" hangingPunct="1">
              <a:lnSpc>
                <a:spcPct val="110000"/>
              </a:lnSpc>
              <a:spcBef>
                <a:spcPts val="0"/>
              </a:spcBef>
              <a:buClr>
                <a:srgbClr val="00809D"/>
              </a:buClr>
              <a:buFont typeface="Arial" panose="020B0604020202020204" pitchFamily="34" charset="0"/>
              <a:buChar char="•"/>
              <a:defRPr lang="en-US" sz="2400" kern="1200" dirty="0" smtClean="0">
                <a:solidFill>
                  <a:schemeClr val="tx1">
                    <a:lumMod val="65000"/>
                    <a:lumOff val="35000"/>
                  </a:schemeClr>
                </a:solidFill>
                <a:latin typeface="Segoe UI Light" panose="020B0502040204020203" pitchFamily="34" charset="0"/>
                <a:ea typeface="+mn-ea"/>
                <a:cs typeface="Segoe UI Light" panose="020B0502040204020203" pitchFamily="34" charset="0"/>
              </a:defRPr>
            </a:lvl1pPr>
            <a:lvl2pPr marL="461963" indent="-231775" algn="l" defTabSz="914400" rtl="0" eaLnBrk="1" latinLnBrk="0" hangingPunct="1">
              <a:lnSpc>
                <a:spcPct val="90000"/>
              </a:lnSpc>
              <a:spcBef>
                <a:spcPts val="500"/>
              </a:spcBef>
              <a:buClr>
                <a:srgbClr val="00809D"/>
              </a:buClr>
              <a:buFont typeface="Arial" panose="020B0604020202020204" pitchFamily="34" charset="0"/>
              <a:buChar char="•"/>
              <a:defRPr lang="en-US" sz="1800" kern="1200" dirty="0" smtClean="0">
                <a:solidFill>
                  <a:schemeClr val="tx1">
                    <a:lumMod val="65000"/>
                    <a:lumOff val="35000"/>
                  </a:schemeClr>
                </a:solidFill>
                <a:latin typeface="+mn-lt"/>
                <a:ea typeface="+mn-ea"/>
                <a:cs typeface="Segoe UI" panose="020B0502040204020203" pitchFamily="34" charset="0"/>
              </a:defRPr>
            </a:lvl2pPr>
            <a:lvl3pPr marL="684213" indent="-222250" algn="l" defTabSz="914400" rtl="0" eaLnBrk="1" latinLnBrk="0" hangingPunct="1">
              <a:lnSpc>
                <a:spcPct val="90000"/>
              </a:lnSpc>
              <a:spcBef>
                <a:spcPts val="500"/>
              </a:spcBef>
              <a:buClr>
                <a:srgbClr val="00809D"/>
              </a:buClr>
              <a:buFont typeface="Arial" panose="020B0604020202020204" pitchFamily="34" charset="0"/>
              <a:buChar char="•"/>
              <a:defRPr lang="en-US" sz="1800" kern="1200" dirty="0" smtClean="0">
                <a:solidFill>
                  <a:schemeClr val="tx1">
                    <a:lumMod val="65000"/>
                    <a:lumOff val="35000"/>
                  </a:schemeClr>
                </a:solidFill>
                <a:latin typeface="+mn-lt"/>
                <a:ea typeface="+mn-ea"/>
                <a:cs typeface="Segoe UI" panose="020B0502040204020203" pitchFamily="34" charset="0"/>
              </a:defRPr>
            </a:lvl3pPr>
            <a:lvl4pPr marL="914400" indent="-230188" algn="l" defTabSz="914400" rtl="0" eaLnBrk="1" latinLnBrk="0" hangingPunct="1">
              <a:lnSpc>
                <a:spcPct val="90000"/>
              </a:lnSpc>
              <a:spcBef>
                <a:spcPts val="500"/>
              </a:spcBef>
              <a:buClr>
                <a:srgbClr val="00809D"/>
              </a:buClr>
              <a:buFont typeface="Arial" panose="020B0604020202020204" pitchFamily="34" charset="0"/>
              <a:buChar char="•"/>
              <a:defRPr lang="en-US" sz="1800" kern="1200" dirty="0" smtClean="0">
                <a:solidFill>
                  <a:schemeClr val="tx1">
                    <a:lumMod val="65000"/>
                    <a:lumOff val="35000"/>
                  </a:schemeClr>
                </a:solidFill>
                <a:latin typeface="+mn-lt"/>
                <a:ea typeface="+mn-ea"/>
                <a:cs typeface="Segoe UI" panose="020B0502040204020203" pitchFamily="34" charset="0"/>
              </a:defRPr>
            </a:lvl4pPr>
            <a:lvl5pPr marL="1144588" indent="-230188" algn="l" defTabSz="914400" rtl="0" eaLnBrk="1" latinLnBrk="0" hangingPunct="1">
              <a:lnSpc>
                <a:spcPct val="90000"/>
              </a:lnSpc>
              <a:spcBef>
                <a:spcPts val="500"/>
              </a:spcBef>
              <a:buClr>
                <a:srgbClr val="00809D"/>
              </a:buClr>
              <a:buFont typeface="Arial" panose="020B0604020202020204" pitchFamily="34" charset="0"/>
              <a:buChar char="•"/>
              <a:defRPr lang="en-US" sz="1800" kern="1200" dirty="0">
                <a:solidFill>
                  <a:schemeClr val="tx1">
                    <a:lumMod val="65000"/>
                    <a:lumOff val="35000"/>
                  </a:schemeClr>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solidFill>
                  <a:schemeClr val="accent1"/>
                </a:solidFill>
              </a:rPr>
              <a:t>News Research</a:t>
            </a:r>
          </a:p>
          <a:p>
            <a:pPr marL="0" indent="0" algn="ctr">
              <a:buFont typeface="Arial" panose="020B0604020202020204" pitchFamily="34" charset="0"/>
              <a:buNone/>
            </a:pPr>
            <a:endParaRPr lang="en-US" b="1" dirty="0">
              <a:solidFill>
                <a:schemeClr val="accent1"/>
              </a:solidFill>
            </a:endParaRPr>
          </a:p>
          <a:p>
            <a:pPr>
              <a:buFontTx/>
              <a:buChar char="-"/>
            </a:pPr>
            <a:r>
              <a:rPr lang="en-US" dirty="0">
                <a:solidFill>
                  <a:schemeClr val="tx2">
                    <a:lumMod val="60000"/>
                    <a:lumOff val="40000"/>
                  </a:schemeClr>
                </a:solidFill>
                <a:hlinkClick r:id="rId2"/>
              </a:rPr>
              <a:t>Breaking News focus groups</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3"/>
              </a:rPr>
              <a:t>Local News survey</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4"/>
              </a:rPr>
              <a:t>Mobile Breaking News focus groups</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5"/>
              </a:rPr>
              <a:t>Notifications foundational research</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6"/>
              </a:rPr>
              <a:t>Newsletter foundational research</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7"/>
              </a:rPr>
              <a:t>Business News advisory council</a:t>
            </a:r>
            <a:endParaRPr lang="en-US" dirty="0">
              <a:solidFill>
                <a:schemeClr val="tx2">
                  <a:lumMod val="60000"/>
                  <a:lumOff val="40000"/>
                </a:schemeClr>
              </a:solidFill>
            </a:endParaRPr>
          </a:p>
          <a:p>
            <a:pPr lvl="1">
              <a:buFontTx/>
              <a:buChar char="-"/>
            </a:pPr>
            <a:r>
              <a:rPr lang="en-US" dirty="0">
                <a:solidFill>
                  <a:schemeClr val="tx2">
                    <a:lumMod val="60000"/>
                    <a:lumOff val="40000"/>
                  </a:schemeClr>
                </a:solidFill>
              </a:rPr>
              <a:t>2 focus groups</a:t>
            </a:r>
          </a:p>
          <a:p>
            <a:pPr lvl="1">
              <a:buFontTx/>
              <a:buChar char="-"/>
            </a:pPr>
            <a:r>
              <a:rPr lang="en-US" dirty="0">
                <a:solidFill>
                  <a:schemeClr val="tx2">
                    <a:lumMod val="60000"/>
                    <a:lumOff val="40000"/>
                  </a:schemeClr>
                </a:solidFill>
              </a:rPr>
              <a:t>2 surveys</a:t>
            </a:r>
          </a:p>
          <a:p>
            <a:pPr lvl="1">
              <a:buFontTx/>
              <a:buChar char="-"/>
            </a:pPr>
            <a:r>
              <a:rPr lang="en-US" dirty="0">
                <a:solidFill>
                  <a:schemeClr val="tx2">
                    <a:lumMod val="60000"/>
                    <a:lumOff val="40000"/>
                  </a:schemeClr>
                </a:solidFill>
              </a:rPr>
              <a:t>3 months of access to panel of Insiders</a:t>
            </a:r>
          </a:p>
        </p:txBody>
      </p:sp>
    </p:spTree>
    <p:extLst>
      <p:ext uri="{BB962C8B-B14F-4D97-AF65-F5344CB8AC3E}">
        <p14:creationId xmlns:p14="http://schemas.microsoft.com/office/powerpoint/2010/main" val="1240851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animEffect transition="in" filter="fade">
                                      <p:cBhvr>
                                        <p:cTn id="11" dur="500"/>
                                        <p:tgtEl>
                                          <p:spTgt spid="5">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500"/>
                                        <p:tgtEl>
                                          <p:spTgt spid="5">
                                            <p:txEl>
                                              <p:pRg st="3" end="3"/>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animEffect transition="in" filter="fade">
                                      <p:cBhvr>
                                        <p:cTn id="23" dur="500"/>
                                        <p:tgtEl>
                                          <p:spTgt spid="5">
                                            <p:txEl>
                                              <p:pRg st="5" end="5"/>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fade">
                                      <p:cBhvr>
                                        <p:cTn id="27" dur="500"/>
                                        <p:tgtEl>
                                          <p:spTgt spid="5">
                                            <p:txEl>
                                              <p:pRg st="6" end="6"/>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Effect transition="in" filter="fade">
                                      <p:cBhvr>
                                        <p:cTn id="31" dur="500"/>
                                        <p:tgtEl>
                                          <p:spTgt spid="5">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
                                            <p:txEl>
                                              <p:pRg st="8" end="8"/>
                                            </p:txEl>
                                          </p:spTgt>
                                        </p:tgtEl>
                                        <p:attrNameLst>
                                          <p:attrName>style.visibility</p:attrName>
                                        </p:attrNameLst>
                                      </p:cBhvr>
                                      <p:to>
                                        <p:strVal val="visible"/>
                                      </p:to>
                                    </p:set>
                                    <p:animEffect transition="in" filter="fade">
                                      <p:cBhvr>
                                        <p:cTn id="34" dur="500"/>
                                        <p:tgtEl>
                                          <p:spTgt spid="5">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
                                            <p:txEl>
                                              <p:pRg st="9" end="9"/>
                                            </p:txEl>
                                          </p:spTgt>
                                        </p:tgtEl>
                                        <p:attrNameLst>
                                          <p:attrName>style.visibility</p:attrName>
                                        </p:attrNameLst>
                                      </p:cBhvr>
                                      <p:to>
                                        <p:strVal val="visible"/>
                                      </p:to>
                                    </p:set>
                                    <p:animEffect transition="in" filter="fade">
                                      <p:cBhvr>
                                        <p:cTn id="37" dur="500"/>
                                        <p:tgtEl>
                                          <p:spTgt spid="5">
                                            <p:txEl>
                                              <p:pRg st="9" end="9"/>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
                                            <p:txEl>
                                              <p:pRg st="10" end="10"/>
                                            </p:txEl>
                                          </p:spTgt>
                                        </p:tgtEl>
                                        <p:attrNameLst>
                                          <p:attrName>style.visibility</p:attrName>
                                        </p:attrNameLst>
                                      </p:cBhvr>
                                      <p:to>
                                        <p:strVal val="visible"/>
                                      </p:to>
                                    </p:set>
                                    <p:animEffect transition="in" filter="fade">
                                      <p:cBhvr>
                                        <p:cTn id="40" dur="500"/>
                                        <p:tgtEl>
                                          <p:spTgt spid="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63F231-C2AF-48F4-ACD1-F4FE2FE0099B}"/>
              </a:ext>
            </a:extLst>
          </p:cNvPr>
          <p:cNvSpPr>
            <a:spLocks noGrp="1"/>
          </p:cNvSpPr>
          <p:nvPr>
            <p:ph type="body" sz="quarter" idx="10"/>
          </p:nvPr>
        </p:nvSpPr>
        <p:spPr>
          <a:xfrm>
            <a:off x="747581" y="1025236"/>
            <a:ext cx="6026846" cy="5394960"/>
          </a:xfrm>
        </p:spPr>
        <p:txBody>
          <a:bodyPr/>
          <a:lstStyle/>
          <a:p>
            <a:r>
              <a:rPr lang="en-US" dirty="0"/>
              <a:t>Search is a way to get more details on news.</a:t>
            </a:r>
          </a:p>
        </p:txBody>
      </p:sp>
      <p:sp>
        <p:nvSpPr>
          <p:cNvPr id="3" name="Title 2">
            <a:extLst>
              <a:ext uri="{FF2B5EF4-FFF2-40B4-BE49-F238E27FC236}">
                <a16:creationId xmlns:a16="http://schemas.microsoft.com/office/drawing/2014/main" id="{673079F2-F4B8-45DF-A486-195757F23CE1}"/>
              </a:ext>
            </a:extLst>
          </p:cNvPr>
          <p:cNvSpPr>
            <a:spLocks noGrp="1"/>
          </p:cNvSpPr>
          <p:nvPr>
            <p:ph type="title"/>
          </p:nvPr>
        </p:nvSpPr>
        <p:spPr>
          <a:xfrm>
            <a:off x="747582" y="221674"/>
            <a:ext cx="10515600" cy="568036"/>
          </a:xfrm>
        </p:spPr>
        <p:txBody>
          <a:bodyPr/>
          <a:lstStyle/>
          <a:p>
            <a:r>
              <a:rPr lang="en-US" dirty="0"/>
              <a:t>What We’ve Learned </a:t>
            </a:r>
          </a:p>
        </p:txBody>
      </p:sp>
      <p:sp>
        <p:nvSpPr>
          <p:cNvPr id="4" name="TextBox 3">
            <a:extLst>
              <a:ext uri="{FF2B5EF4-FFF2-40B4-BE49-F238E27FC236}">
                <a16:creationId xmlns:a16="http://schemas.microsoft.com/office/drawing/2014/main" id="{3D388A48-04AB-430B-90E6-E5A3DB4A5ED4}"/>
              </a:ext>
            </a:extLst>
          </p:cNvPr>
          <p:cNvSpPr txBox="1"/>
          <p:nvPr/>
        </p:nvSpPr>
        <p:spPr>
          <a:xfrm>
            <a:off x="7521677" y="1025236"/>
            <a:ext cx="3903407" cy="5632311"/>
          </a:xfrm>
          <a:prstGeom prst="rect">
            <a:avLst/>
          </a:prstGeom>
          <a:noFill/>
          <a:ln w="12700">
            <a:solidFill>
              <a:schemeClr val="accent1"/>
            </a:solidFill>
          </a:ln>
        </p:spPr>
        <p:txBody>
          <a:bodyPr wrap="square" rtlCol="0">
            <a:spAutoFit/>
          </a:bodyPr>
          <a:lstStyle/>
          <a:p>
            <a:r>
              <a:rPr lang="en-US" dirty="0"/>
              <a:t>People use search most often as a way to get more details on news that they saw/heard/read elsewhere. </a:t>
            </a:r>
          </a:p>
          <a:p>
            <a:endParaRPr lang="en-US" dirty="0"/>
          </a:p>
          <a:p>
            <a:r>
              <a:rPr lang="en-US" dirty="0"/>
              <a:t>Search plays the role of adding more details, fact checking, and getting the most recent information.</a:t>
            </a:r>
          </a:p>
          <a:p>
            <a:endParaRPr lang="en-US" dirty="0"/>
          </a:p>
          <a:p>
            <a:r>
              <a:rPr lang="en-US" dirty="0"/>
              <a:t>In the Local News survey, participants indicated that while they got most of their local news from social media, they used search engines to get more details.</a:t>
            </a:r>
          </a:p>
          <a:p>
            <a:endParaRPr lang="en-US" dirty="0"/>
          </a:p>
          <a:p>
            <a:r>
              <a:rPr lang="en-US" dirty="0"/>
              <a:t>In the Mobile Breaking News focus groups we learned that mobile notifications often lead people directly to a source, not search, but that they appreciate search engines for filling in the details. </a:t>
            </a:r>
          </a:p>
        </p:txBody>
      </p:sp>
    </p:spTree>
    <p:extLst>
      <p:ext uri="{BB962C8B-B14F-4D97-AF65-F5344CB8AC3E}">
        <p14:creationId xmlns:p14="http://schemas.microsoft.com/office/powerpoint/2010/main" val="12702515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63F231-C2AF-48F4-ACD1-F4FE2FE0099B}"/>
              </a:ext>
            </a:extLst>
          </p:cNvPr>
          <p:cNvSpPr>
            <a:spLocks noGrp="1"/>
          </p:cNvSpPr>
          <p:nvPr>
            <p:ph type="body" sz="quarter" idx="10"/>
          </p:nvPr>
        </p:nvSpPr>
        <p:spPr>
          <a:xfrm>
            <a:off x="747581" y="1025236"/>
            <a:ext cx="6026846" cy="5394960"/>
          </a:xfrm>
        </p:spPr>
        <p:txBody>
          <a:bodyPr/>
          <a:lstStyle/>
          <a:p>
            <a:r>
              <a:rPr lang="en-US" dirty="0"/>
              <a:t>Search is a way to get more details on news.</a:t>
            </a:r>
          </a:p>
          <a:p>
            <a:endParaRPr lang="en-US" dirty="0"/>
          </a:p>
          <a:p>
            <a:r>
              <a:rPr lang="en-US" dirty="0"/>
              <a:t>People LOVE aggregation. Summaries, timelines, and answers are a huge hit.</a:t>
            </a:r>
          </a:p>
        </p:txBody>
      </p:sp>
      <p:sp>
        <p:nvSpPr>
          <p:cNvPr id="3" name="Title 2">
            <a:extLst>
              <a:ext uri="{FF2B5EF4-FFF2-40B4-BE49-F238E27FC236}">
                <a16:creationId xmlns:a16="http://schemas.microsoft.com/office/drawing/2014/main" id="{673079F2-F4B8-45DF-A486-195757F23CE1}"/>
              </a:ext>
            </a:extLst>
          </p:cNvPr>
          <p:cNvSpPr>
            <a:spLocks noGrp="1"/>
          </p:cNvSpPr>
          <p:nvPr>
            <p:ph type="title"/>
          </p:nvPr>
        </p:nvSpPr>
        <p:spPr/>
        <p:txBody>
          <a:bodyPr/>
          <a:lstStyle/>
          <a:p>
            <a:r>
              <a:rPr lang="en-US" dirty="0"/>
              <a:t>What We’ve Learned </a:t>
            </a:r>
          </a:p>
        </p:txBody>
      </p:sp>
      <p:sp>
        <p:nvSpPr>
          <p:cNvPr id="4" name="TextBox 3">
            <a:extLst>
              <a:ext uri="{FF2B5EF4-FFF2-40B4-BE49-F238E27FC236}">
                <a16:creationId xmlns:a16="http://schemas.microsoft.com/office/drawing/2014/main" id="{B0B84DAC-E595-4A82-9CB7-2640A39DF5E3}"/>
              </a:ext>
            </a:extLst>
          </p:cNvPr>
          <p:cNvSpPr txBox="1"/>
          <p:nvPr/>
        </p:nvSpPr>
        <p:spPr>
          <a:xfrm>
            <a:off x="7521677" y="1025236"/>
            <a:ext cx="3903407" cy="5632311"/>
          </a:xfrm>
          <a:prstGeom prst="rect">
            <a:avLst/>
          </a:prstGeom>
          <a:noFill/>
          <a:ln w="12700">
            <a:solidFill>
              <a:schemeClr val="accent1"/>
            </a:solidFill>
          </a:ln>
        </p:spPr>
        <p:txBody>
          <a:bodyPr wrap="square" rtlCol="0">
            <a:spAutoFit/>
          </a:bodyPr>
          <a:lstStyle/>
          <a:p>
            <a:r>
              <a:rPr lang="en-US" dirty="0"/>
              <a:t>People consistently appreciate search– and specifically Bing– for providing well-rounded, comprehensive, aggregated summaries, especially when breaking news happens. </a:t>
            </a:r>
          </a:p>
          <a:p>
            <a:endParaRPr lang="en-US" dirty="0"/>
          </a:p>
          <a:p>
            <a:r>
              <a:rPr lang="en-US" dirty="0"/>
              <a:t>However, people don’t want these summaries to be redundant and they don’t want unnecessary content. Finding the right balance is key.</a:t>
            </a:r>
          </a:p>
          <a:p>
            <a:endParaRPr lang="en-US" dirty="0"/>
          </a:p>
          <a:p>
            <a:r>
              <a:rPr lang="en-US" dirty="0"/>
              <a:t>In the Breaking News focus groups, participants especially liked how Bing pulled together the relevant information in an easy-to-consume package.</a:t>
            </a:r>
          </a:p>
          <a:p>
            <a:endParaRPr lang="en-US" dirty="0"/>
          </a:p>
          <a:p>
            <a:r>
              <a:rPr lang="en-US" dirty="0"/>
              <a:t>The most liked features in the Mobile Breaking News focus groups were the aggregated summaries and timelines.</a:t>
            </a:r>
          </a:p>
        </p:txBody>
      </p:sp>
    </p:spTree>
    <p:extLst>
      <p:ext uri="{BB962C8B-B14F-4D97-AF65-F5344CB8AC3E}">
        <p14:creationId xmlns:p14="http://schemas.microsoft.com/office/powerpoint/2010/main" val="32422652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63F231-C2AF-48F4-ACD1-F4FE2FE0099B}"/>
              </a:ext>
            </a:extLst>
          </p:cNvPr>
          <p:cNvSpPr>
            <a:spLocks noGrp="1"/>
          </p:cNvSpPr>
          <p:nvPr>
            <p:ph type="body" sz="quarter" idx="10"/>
          </p:nvPr>
        </p:nvSpPr>
        <p:spPr>
          <a:xfrm>
            <a:off x="747581" y="1025236"/>
            <a:ext cx="6026846" cy="5394960"/>
          </a:xfrm>
        </p:spPr>
        <p:txBody>
          <a:bodyPr/>
          <a:lstStyle/>
          <a:p>
            <a:r>
              <a:rPr lang="en-US" dirty="0"/>
              <a:t>Search is a way to get more details on news.</a:t>
            </a:r>
          </a:p>
          <a:p>
            <a:endParaRPr lang="en-US" dirty="0"/>
          </a:p>
          <a:p>
            <a:r>
              <a:rPr lang="en-US" dirty="0"/>
              <a:t>People LOVE aggregation. Summaries, timelines, and answers are a huge hit.</a:t>
            </a:r>
          </a:p>
          <a:p>
            <a:endParaRPr lang="en-US" dirty="0"/>
          </a:p>
          <a:p>
            <a:r>
              <a:rPr lang="en-US" dirty="0"/>
              <a:t>Timestamps and sources are super important. </a:t>
            </a:r>
          </a:p>
          <a:p>
            <a:endParaRPr lang="en-US" dirty="0"/>
          </a:p>
          <a:p>
            <a:endParaRPr lang="en-US" dirty="0"/>
          </a:p>
        </p:txBody>
      </p:sp>
      <p:sp>
        <p:nvSpPr>
          <p:cNvPr id="3" name="Title 2">
            <a:extLst>
              <a:ext uri="{FF2B5EF4-FFF2-40B4-BE49-F238E27FC236}">
                <a16:creationId xmlns:a16="http://schemas.microsoft.com/office/drawing/2014/main" id="{673079F2-F4B8-45DF-A486-195757F23CE1}"/>
              </a:ext>
            </a:extLst>
          </p:cNvPr>
          <p:cNvSpPr>
            <a:spLocks noGrp="1"/>
          </p:cNvSpPr>
          <p:nvPr>
            <p:ph type="title"/>
          </p:nvPr>
        </p:nvSpPr>
        <p:spPr/>
        <p:txBody>
          <a:bodyPr/>
          <a:lstStyle/>
          <a:p>
            <a:r>
              <a:rPr lang="en-US" dirty="0"/>
              <a:t>What We’ve Learned </a:t>
            </a:r>
          </a:p>
        </p:txBody>
      </p:sp>
      <p:sp>
        <p:nvSpPr>
          <p:cNvPr id="4" name="TextBox 3">
            <a:extLst>
              <a:ext uri="{FF2B5EF4-FFF2-40B4-BE49-F238E27FC236}">
                <a16:creationId xmlns:a16="http://schemas.microsoft.com/office/drawing/2014/main" id="{5FC0D1B9-4287-41A7-AF19-8A18569192FE}"/>
              </a:ext>
            </a:extLst>
          </p:cNvPr>
          <p:cNvSpPr txBox="1"/>
          <p:nvPr/>
        </p:nvSpPr>
        <p:spPr>
          <a:xfrm>
            <a:off x="7521677" y="1025236"/>
            <a:ext cx="3903407" cy="3416320"/>
          </a:xfrm>
          <a:prstGeom prst="rect">
            <a:avLst/>
          </a:prstGeom>
          <a:noFill/>
          <a:ln w="12700">
            <a:solidFill>
              <a:schemeClr val="accent1"/>
            </a:solidFill>
          </a:ln>
        </p:spPr>
        <p:txBody>
          <a:bodyPr wrap="square" rtlCol="0">
            <a:spAutoFit/>
          </a:bodyPr>
          <a:lstStyle/>
          <a:p>
            <a:r>
              <a:rPr lang="en-US" dirty="0"/>
              <a:t>People want the most up-to-date information. They want to know when it was posted (time stamps) and that it’s the most credible/reliable information in that moment. </a:t>
            </a:r>
          </a:p>
          <a:p>
            <a:endParaRPr lang="en-US" dirty="0"/>
          </a:p>
          <a:p>
            <a:r>
              <a:rPr lang="en-US" dirty="0"/>
              <a:t>This was a major feedback point in the Breaking News focus groups, as participants expressed a desire to see clear timestamps on every result, as well as a running list of events to keep them informed. </a:t>
            </a:r>
          </a:p>
        </p:txBody>
      </p:sp>
    </p:spTree>
    <p:extLst>
      <p:ext uri="{BB962C8B-B14F-4D97-AF65-F5344CB8AC3E}">
        <p14:creationId xmlns:p14="http://schemas.microsoft.com/office/powerpoint/2010/main" val="3317471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5849-2935-4A06-9D08-A62F084D16D6}"/>
              </a:ext>
            </a:extLst>
          </p:cNvPr>
          <p:cNvSpPr>
            <a:spLocks noGrp="1"/>
          </p:cNvSpPr>
          <p:nvPr>
            <p:ph type="ctrTitle"/>
          </p:nvPr>
        </p:nvSpPr>
        <p:spPr>
          <a:xfrm>
            <a:off x="759265" y="2184400"/>
            <a:ext cx="10416735" cy="1427365"/>
          </a:xfrm>
        </p:spPr>
        <p:txBody>
          <a:bodyPr/>
          <a:lstStyle/>
          <a:p>
            <a:r>
              <a:rPr lang="en-US" dirty="0"/>
              <a:t>What is design/user experience research?</a:t>
            </a:r>
          </a:p>
        </p:txBody>
      </p:sp>
    </p:spTree>
    <p:extLst>
      <p:ext uri="{BB962C8B-B14F-4D97-AF65-F5344CB8AC3E}">
        <p14:creationId xmlns:p14="http://schemas.microsoft.com/office/powerpoint/2010/main" val="5703664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63F231-C2AF-48F4-ACD1-F4FE2FE0099B}"/>
              </a:ext>
            </a:extLst>
          </p:cNvPr>
          <p:cNvSpPr>
            <a:spLocks noGrp="1"/>
          </p:cNvSpPr>
          <p:nvPr>
            <p:ph type="body" sz="quarter" idx="10"/>
          </p:nvPr>
        </p:nvSpPr>
        <p:spPr>
          <a:xfrm>
            <a:off x="747581" y="1025236"/>
            <a:ext cx="6026846" cy="5394960"/>
          </a:xfrm>
        </p:spPr>
        <p:txBody>
          <a:bodyPr/>
          <a:lstStyle/>
          <a:p>
            <a:r>
              <a:rPr lang="en-US" dirty="0"/>
              <a:t>Search is a way to get more details on news.</a:t>
            </a:r>
          </a:p>
          <a:p>
            <a:endParaRPr lang="en-US" dirty="0"/>
          </a:p>
          <a:p>
            <a:r>
              <a:rPr lang="en-US" dirty="0"/>
              <a:t>People LOVE aggregation. Summaries, timelines, and answers are a huge hit.</a:t>
            </a:r>
          </a:p>
          <a:p>
            <a:endParaRPr lang="en-US" dirty="0"/>
          </a:p>
          <a:p>
            <a:r>
              <a:rPr lang="en-US" dirty="0"/>
              <a:t>Timestamps and sources are super important. </a:t>
            </a:r>
          </a:p>
          <a:p>
            <a:endParaRPr lang="en-US" dirty="0"/>
          </a:p>
          <a:p>
            <a:r>
              <a:rPr lang="en-US" dirty="0"/>
              <a:t>Multimedia options (video, text, etc.) are appreciated… as long as users get to choose.</a:t>
            </a:r>
          </a:p>
          <a:p>
            <a:endParaRPr lang="en-US" dirty="0"/>
          </a:p>
          <a:p>
            <a:pPr marL="0" indent="0">
              <a:buNone/>
            </a:pPr>
            <a:endParaRPr lang="en-US" dirty="0"/>
          </a:p>
          <a:p>
            <a:endParaRPr lang="en-US" dirty="0"/>
          </a:p>
        </p:txBody>
      </p:sp>
      <p:sp>
        <p:nvSpPr>
          <p:cNvPr id="3" name="Title 2">
            <a:extLst>
              <a:ext uri="{FF2B5EF4-FFF2-40B4-BE49-F238E27FC236}">
                <a16:creationId xmlns:a16="http://schemas.microsoft.com/office/drawing/2014/main" id="{673079F2-F4B8-45DF-A486-195757F23CE1}"/>
              </a:ext>
            </a:extLst>
          </p:cNvPr>
          <p:cNvSpPr>
            <a:spLocks noGrp="1"/>
          </p:cNvSpPr>
          <p:nvPr>
            <p:ph type="title"/>
          </p:nvPr>
        </p:nvSpPr>
        <p:spPr/>
        <p:txBody>
          <a:bodyPr/>
          <a:lstStyle/>
          <a:p>
            <a:r>
              <a:rPr lang="en-US" dirty="0"/>
              <a:t>What We’ve Learned </a:t>
            </a:r>
          </a:p>
        </p:txBody>
      </p:sp>
      <p:sp>
        <p:nvSpPr>
          <p:cNvPr id="4" name="TextBox 3">
            <a:extLst>
              <a:ext uri="{FF2B5EF4-FFF2-40B4-BE49-F238E27FC236}">
                <a16:creationId xmlns:a16="http://schemas.microsoft.com/office/drawing/2014/main" id="{9FCFE8B6-E7AC-40AF-AE38-0636F1E00482}"/>
              </a:ext>
            </a:extLst>
          </p:cNvPr>
          <p:cNvSpPr txBox="1"/>
          <p:nvPr/>
        </p:nvSpPr>
        <p:spPr>
          <a:xfrm>
            <a:off x="7521677" y="1025236"/>
            <a:ext cx="3903407" cy="5078313"/>
          </a:xfrm>
          <a:prstGeom prst="rect">
            <a:avLst/>
          </a:prstGeom>
          <a:noFill/>
          <a:ln w="12700">
            <a:solidFill>
              <a:schemeClr val="accent1"/>
            </a:solidFill>
          </a:ln>
        </p:spPr>
        <p:txBody>
          <a:bodyPr wrap="square" rtlCol="0">
            <a:spAutoFit/>
          </a:bodyPr>
          <a:lstStyle/>
          <a:p>
            <a:r>
              <a:rPr lang="en-US" dirty="0"/>
              <a:t>People like seeing a mix of media– text, video, etc. – when they engage with news. They specifically like the ability to choose which type of content is right for them to engage with in the moment. </a:t>
            </a:r>
          </a:p>
          <a:p>
            <a:endParaRPr lang="en-US" dirty="0"/>
          </a:p>
          <a:p>
            <a:r>
              <a:rPr lang="en-US" dirty="0"/>
              <a:t>The Mobile Breaking News focus groups revealed that people want a mix of text and video. Video is not always an option when people are on the go, so having text as an option is preferred.</a:t>
            </a:r>
          </a:p>
          <a:p>
            <a:endParaRPr lang="en-US" dirty="0"/>
          </a:p>
          <a:p>
            <a:r>
              <a:rPr lang="en-US" dirty="0"/>
              <a:t>The Breaking News focus groups showed the same thing; people like a mix of different content types that allow them to choose.</a:t>
            </a:r>
          </a:p>
        </p:txBody>
      </p:sp>
    </p:spTree>
    <p:extLst>
      <p:ext uri="{BB962C8B-B14F-4D97-AF65-F5344CB8AC3E}">
        <p14:creationId xmlns:p14="http://schemas.microsoft.com/office/powerpoint/2010/main" val="16212799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63F231-C2AF-48F4-ACD1-F4FE2FE0099B}"/>
              </a:ext>
            </a:extLst>
          </p:cNvPr>
          <p:cNvSpPr>
            <a:spLocks noGrp="1"/>
          </p:cNvSpPr>
          <p:nvPr>
            <p:ph type="body" sz="quarter" idx="10"/>
          </p:nvPr>
        </p:nvSpPr>
        <p:spPr>
          <a:xfrm>
            <a:off x="747581" y="1025236"/>
            <a:ext cx="6026846" cy="5394960"/>
          </a:xfrm>
        </p:spPr>
        <p:txBody>
          <a:bodyPr/>
          <a:lstStyle/>
          <a:p>
            <a:r>
              <a:rPr lang="en-US" dirty="0"/>
              <a:t>Search is a way to get more details on news.</a:t>
            </a:r>
          </a:p>
          <a:p>
            <a:endParaRPr lang="en-US" dirty="0"/>
          </a:p>
          <a:p>
            <a:r>
              <a:rPr lang="en-US" dirty="0"/>
              <a:t>People LOVE aggregation. Summaries, timelines, and answers are a huge hit.</a:t>
            </a:r>
          </a:p>
          <a:p>
            <a:endParaRPr lang="en-US" dirty="0"/>
          </a:p>
          <a:p>
            <a:r>
              <a:rPr lang="en-US" dirty="0"/>
              <a:t>Timestamps and sources are super important. </a:t>
            </a:r>
          </a:p>
          <a:p>
            <a:endParaRPr lang="en-US" dirty="0"/>
          </a:p>
          <a:p>
            <a:r>
              <a:rPr lang="en-US" dirty="0"/>
              <a:t>Multimedia options (video, text, etc.) are appreciated… as long as users get to choose.</a:t>
            </a:r>
          </a:p>
          <a:p>
            <a:endParaRPr lang="en-US" dirty="0"/>
          </a:p>
          <a:p>
            <a:r>
              <a:rPr lang="en-US" dirty="0"/>
              <a:t>Mobile is a major opportunity for news. </a:t>
            </a:r>
          </a:p>
          <a:p>
            <a:endParaRPr lang="en-US" dirty="0"/>
          </a:p>
          <a:p>
            <a:pPr marL="0" indent="0">
              <a:buNone/>
            </a:pPr>
            <a:endParaRPr lang="en-US" dirty="0"/>
          </a:p>
          <a:p>
            <a:endParaRPr lang="en-US" dirty="0"/>
          </a:p>
        </p:txBody>
      </p:sp>
      <p:sp>
        <p:nvSpPr>
          <p:cNvPr id="3" name="Title 2">
            <a:extLst>
              <a:ext uri="{FF2B5EF4-FFF2-40B4-BE49-F238E27FC236}">
                <a16:creationId xmlns:a16="http://schemas.microsoft.com/office/drawing/2014/main" id="{673079F2-F4B8-45DF-A486-195757F23CE1}"/>
              </a:ext>
            </a:extLst>
          </p:cNvPr>
          <p:cNvSpPr>
            <a:spLocks noGrp="1"/>
          </p:cNvSpPr>
          <p:nvPr>
            <p:ph type="title"/>
          </p:nvPr>
        </p:nvSpPr>
        <p:spPr/>
        <p:txBody>
          <a:bodyPr/>
          <a:lstStyle/>
          <a:p>
            <a:r>
              <a:rPr lang="en-US" dirty="0"/>
              <a:t>What We’ve Learned </a:t>
            </a:r>
          </a:p>
        </p:txBody>
      </p:sp>
      <p:sp>
        <p:nvSpPr>
          <p:cNvPr id="4" name="TextBox 3">
            <a:extLst>
              <a:ext uri="{FF2B5EF4-FFF2-40B4-BE49-F238E27FC236}">
                <a16:creationId xmlns:a16="http://schemas.microsoft.com/office/drawing/2014/main" id="{02333429-09CC-4E17-95CB-B9408A3A3234}"/>
              </a:ext>
            </a:extLst>
          </p:cNvPr>
          <p:cNvSpPr txBox="1"/>
          <p:nvPr/>
        </p:nvSpPr>
        <p:spPr>
          <a:xfrm>
            <a:off x="7521677" y="1025236"/>
            <a:ext cx="3903407" cy="5355312"/>
          </a:xfrm>
          <a:prstGeom prst="rect">
            <a:avLst/>
          </a:prstGeom>
          <a:noFill/>
          <a:ln w="12700">
            <a:solidFill>
              <a:schemeClr val="accent1"/>
            </a:solidFill>
          </a:ln>
        </p:spPr>
        <p:txBody>
          <a:bodyPr wrap="square" rtlCol="0">
            <a:spAutoFit/>
          </a:bodyPr>
          <a:lstStyle/>
          <a:p>
            <a:r>
              <a:rPr lang="en-US" dirty="0"/>
              <a:t>Mobile continues to be a major opportunity for news, as more and more people use mobile devices as their primary source of news.</a:t>
            </a:r>
          </a:p>
          <a:p>
            <a:endParaRPr lang="en-US" dirty="0"/>
          </a:p>
          <a:p>
            <a:r>
              <a:rPr lang="en-US" dirty="0"/>
              <a:t>In the Breaking News focus groups, participants told us that mobile notifications were one of the main ways they get breaking news. </a:t>
            </a:r>
          </a:p>
          <a:p>
            <a:endParaRPr lang="en-US" dirty="0"/>
          </a:p>
          <a:p>
            <a:r>
              <a:rPr lang="en-US" dirty="0"/>
              <a:t>The Local News survey also revealed that social media app on mobile were a major source of local news. </a:t>
            </a:r>
          </a:p>
          <a:p>
            <a:endParaRPr lang="en-US" dirty="0"/>
          </a:p>
          <a:p>
            <a:r>
              <a:rPr lang="en-US" dirty="0"/>
              <a:t>Participants in the Mobile Breaking News focus groups liked the idea of notifications from a search engine when it took them to a strong mobile answer.</a:t>
            </a:r>
          </a:p>
        </p:txBody>
      </p:sp>
    </p:spTree>
    <p:extLst>
      <p:ext uri="{BB962C8B-B14F-4D97-AF65-F5344CB8AC3E}">
        <p14:creationId xmlns:p14="http://schemas.microsoft.com/office/powerpoint/2010/main" val="5863980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04869D1-2209-41CB-B103-135DF01DC251}"/>
              </a:ext>
            </a:extLst>
          </p:cNvPr>
          <p:cNvSpPr>
            <a:spLocks noGrp="1"/>
          </p:cNvSpPr>
          <p:nvPr>
            <p:ph type="body" sz="quarter" idx="10"/>
          </p:nvPr>
        </p:nvSpPr>
        <p:spPr>
          <a:xfrm>
            <a:off x="6587943" y="745017"/>
            <a:ext cx="4905968" cy="5394960"/>
          </a:xfrm>
        </p:spPr>
        <p:txBody>
          <a:bodyPr/>
          <a:lstStyle/>
          <a:p>
            <a:pPr marL="0" indent="0" algn="ctr">
              <a:buNone/>
            </a:pPr>
            <a:r>
              <a:rPr lang="en-US" sz="3600" b="1" dirty="0">
                <a:solidFill>
                  <a:schemeClr val="accent1"/>
                </a:solidFill>
              </a:rPr>
              <a:t>News-Related Research</a:t>
            </a:r>
          </a:p>
          <a:p>
            <a:pPr marL="0" indent="0" algn="ctr">
              <a:buNone/>
            </a:pPr>
            <a:endParaRPr lang="en-US" b="1" dirty="0">
              <a:solidFill>
                <a:schemeClr val="accent1"/>
              </a:solidFill>
            </a:endParaRPr>
          </a:p>
          <a:p>
            <a:pPr>
              <a:buFontTx/>
              <a:buChar char="-"/>
            </a:pPr>
            <a:r>
              <a:rPr lang="en-US" dirty="0">
                <a:solidFill>
                  <a:schemeClr val="tx2">
                    <a:lumMod val="60000"/>
                    <a:lumOff val="40000"/>
                  </a:schemeClr>
                </a:solidFill>
                <a:hlinkClick r:id="rId2"/>
              </a:rPr>
              <a:t>Real-time ENA research</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3"/>
              </a:rPr>
              <a:t>Newsletter pilot program</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4"/>
              </a:rPr>
              <a:t>International market values research</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5"/>
              </a:rPr>
              <a:t>UK News Consumption/PopNow user study</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6"/>
              </a:rPr>
              <a:t>Political bias in sources survey</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7"/>
              </a:rPr>
              <a:t>Fake news foundational research and design review</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8"/>
              </a:rPr>
              <a:t>Moments in Time (elections, etc.) user studies</a:t>
            </a:r>
            <a:endParaRPr lang="en-US" dirty="0">
              <a:solidFill>
                <a:schemeClr val="tx2">
                  <a:lumMod val="60000"/>
                  <a:lumOff val="40000"/>
                </a:schemeClr>
              </a:solidFill>
            </a:endParaRPr>
          </a:p>
          <a:p>
            <a:pPr>
              <a:buFontTx/>
              <a:buChar char="-"/>
            </a:pPr>
            <a:r>
              <a:rPr lang="en-US" dirty="0">
                <a:solidFill>
                  <a:srgbClr val="FF4040"/>
                </a:solidFill>
              </a:rPr>
              <a:t>ENA and News Vertical study</a:t>
            </a:r>
          </a:p>
        </p:txBody>
      </p:sp>
      <p:sp>
        <p:nvSpPr>
          <p:cNvPr id="4" name="Text Placeholder 1">
            <a:extLst>
              <a:ext uri="{FF2B5EF4-FFF2-40B4-BE49-F238E27FC236}">
                <a16:creationId xmlns:a16="http://schemas.microsoft.com/office/drawing/2014/main" id="{CB934545-9EC2-48B9-8CD8-B009A65A7533}"/>
              </a:ext>
            </a:extLst>
          </p:cNvPr>
          <p:cNvSpPr txBox="1">
            <a:spLocks/>
          </p:cNvSpPr>
          <p:nvPr/>
        </p:nvSpPr>
        <p:spPr>
          <a:xfrm>
            <a:off x="890149" y="745017"/>
            <a:ext cx="4905968" cy="5394960"/>
          </a:xfrm>
          <a:prstGeom prst="rect">
            <a:avLst/>
          </a:prstGeom>
        </p:spPr>
        <p:txBody>
          <a:bodyPr vert="horz" lIns="0" tIns="45720" rIns="0" bIns="45720" rtlCol="0">
            <a:noAutofit/>
          </a:bodyPr>
          <a:lstStyle>
            <a:lvl1pPr marL="230188" indent="-230188" algn="l" defTabSz="914400" rtl="0" eaLnBrk="1" latinLnBrk="0" hangingPunct="1">
              <a:lnSpc>
                <a:spcPct val="110000"/>
              </a:lnSpc>
              <a:spcBef>
                <a:spcPts val="0"/>
              </a:spcBef>
              <a:buClr>
                <a:srgbClr val="00809D"/>
              </a:buClr>
              <a:buFont typeface="Arial" panose="020B0604020202020204" pitchFamily="34" charset="0"/>
              <a:buChar char="•"/>
              <a:defRPr lang="en-US" sz="2400" kern="1200" dirty="0" smtClean="0">
                <a:solidFill>
                  <a:schemeClr val="tx1">
                    <a:lumMod val="65000"/>
                    <a:lumOff val="35000"/>
                  </a:schemeClr>
                </a:solidFill>
                <a:latin typeface="Segoe UI Light" panose="020B0502040204020203" pitchFamily="34" charset="0"/>
                <a:ea typeface="+mn-ea"/>
                <a:cs typeface="Segoe UI Light" panose="020B0502040204020203" pitchFamily="34" charset="0"/>
              </a:defRPr>
            </a:lvl1pPr>
            <a:lvl2pPr marL="461963" indent="-231775" algn="l" defTabSz="914400" rtl="0" eaLnBrk="1" latinLnBrk="0" hangingPunct="1">
              <a:lnSpc>
                <a:spcPct val="90000"/>
              </a:lnSpc>
              <a:spcBef>
                <a:spcPts val="500"/>
              </a:spcBef>
              <a:buClr>
                <a:srgbClr val="00809D"/>
              </a:buClr>
              <a:buFont typeface="Arial" panose="020B0604020202020204" pitchFamily="34" charset="0"/>
              <a:buChar char="•"/>
              <a:defRPr lang="en-US" sz="1800" kern="1200" dirty="0" smtClean="0">
                <a:solidFill>
                  <a:schemeClr val="tx1">
                    <a:lumMod val="65000"/>
                    <a:lumOff val="35000"/>
                  </a:schemeClr>
                </a:solidFill>
                <a:latin typeface="+mn-lt"/>
                <a:ea typeface="+mn-ea"/>
                <a:cs typeface="Segoe UI" panose="020B0502040204020203" pitchFamily="34" charset="0"/>
              </a:defRPr>
            </a:lvl2pPr>
            <a:lvl3pPr marL="684213" indent="-222250" algn="l" defTabSz="914400" rtl="0" eaLnBrk="1" latinLnBrk="0" hangingPunct="1">
              <a:lnSpc>
                <a:spcPct val="90000"/>
              </a:lnSpc>
              <a:spcBef>
                <a:spcPts val="500"/>
              </a:spcBef>
              <a:buClr>
                <a:srgbClr val="00809D"/>
              </a:buClr>
              <a:buFont typeface="Arial" panose="020B0604020202020204" pitchFamily="34" charset="0"/>
              <a:buChar char="•"/>
              <a:defRPr lang="en-US" sz="1800" kern="1200" dirty="0" smtClean="0">
                <a:solidFill>
                  <a:schemeClr val="tx1">
                    <a:lumMod val="65000"/>
                    <a:lumOff val="35000"/>
                  </a:schemeClr>
                </a:solidFill>
                <a:latin typeface="+mn-lt"/>
                <a:ea typeface="+mn-ea"/>
                <a:cs typeface="Segoe UI" panose="020B0502040204020203" pitchFamily="34" charset="0"/>
              </a:defRPr>
            </a:lvl3pPr>
            <a:lvl4pPr marL="914400" indent="-230188" algn="l" defTabSz="914400" rtl="0" eaLnBrk="1" latinLnBrk="0" hangingPunct="1">
              <a:lnSpc>
                <a:spcPct val="90000"/>
              </a:lnSpc>
              <a:spcBef>
                <a:spcPts val="500"/>
              </a:spcBef>
              <a:buClr>
                <a:srgbClr val="00809D"/>
              </a:buClr>
              <a:buFont typeface="Arial" panose="020B0604020202020204" pitchFamily="34" charset="0"/>
              <a:buChar char="•"/>
              <a:defRPr lang="en-US" sz="1800" kern="1200" dirty="0" smtClean="0">
                <a:solidFill>
                  <a:schemeClr val="tx1">
                    <a:lumMod val="65000"/>
                    <a:lumOff val="35000"/>
                  </a:schemeClr>
                </a:solidFill>
                <a:latin typeface="+mn-lt"/>
                <a:ea typeface="+mn-ea"/>
                <a:cs typeface="Segoe UI" panose="020B0502040204020203" pitchFamily="34" charset="0"/>
              </a:defRPr>
            </a:lvl4pPr>
            <a:lvl5pPr marL="1144588" indent="-230188" algn="l" defTabSz="914400" rtl="0" eaLnBrk="1" latinLnBrk="0" hangingPunct="1">
              <a:lnSpc>
                <a:spcPct val="90000"/>
              </a:lnSpc>
              <a:spcBef>
                <a:spcPts val="500"/>
              </a:spcBef>
              <a:buClr>
                <a:srgbClr val="00809D"/>
              </a:buClr>
              <a:buFont typeface="Arial" panose="020B0604020202020204" pitchFamily="34" charset="0"/>
              <a:buChar char="•"/>
              <a:defRPr lang="en-US" sz="1800" kern="1200" dirty="0">
                <a:solidFill>
                  <a:schemeClr val="tx1">
                    <a:lumMod val="65000"/>
                    <a:lumOff val="35000"/>
                  </a:schemeClr>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solidFill>
                  <a:schemeClr val="accent1"/>
                </a:solidFill>
              </a:rPr>
              <a:t>News Research</a:t>
            </a:r>
          </a:p>
          <a:p>
            <a:pPr marL="0" indent="0" algn="ctr">
              <a:buFont typeface="Arial" panose="020B0604020202020204" pitchFamily="34" charset="0"/>
              <a:buNone/>
            </a:pPr>
            <a:endParaRPr lang="en-US" b="1" dirty="0">
              <a:solidFill>
                <a:schemeClr val="accent1"/>
              </a:solidFill>
            </a:endParaRPr>
          </a:p>
          <a:p>
            <a:pPr>
              <a:buFontTx/>
              <a:buChar char="-"/>
            </a:pPr>
            <a:r>
              <a:rPr lang="en-US" dirty="0">
                <a:solidFill>
                  <a:schemeClr val="tx2">
                    <a:lumMod val="60000"/>
                    <a:lumOff val="40000"/>
                  </a:schemeClr>
                </a:solidFill>
                <a:hlinkClick r:id="rId9"/>
              </a:rPr>
              <a:t>Breaking News focus groups</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10"/>
              </a:rPr>
              <a:t>Local News survey</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11"/>
              </a:rPr>
              <a:t>Mobile Breaking News focus groups</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12"/>
              </a:rPr>
              <a:t>Notifications foundational research</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13"/>
              </a:rPr>
              <a:t>Newsletter foundational research</a:t>
            </a:r>
            <a:endParaRPr lang="en-US" dirty="0">
              <a:solidFill>
                <a:schemeClr val="tx2">
                  <a:lumMod val="60000"/>
                  <a:lumOff val="40000"/>
                </a:schemeClr>
              </a:solidFill>
            </a:endParaRPr>
          </a:p>
          <a:p>
            <a:pPr>
              <a:buFontTx/>
              <a:buChar char="-"/>
            </a:pPr>
            <a:r>
              <a:rPr lang="en-US" dirty="0">
                <a:solidFill>
                  <a:schemeClr val="tx2">
                    <a:lumMod val="60000"/>
                    <a:lumOff val="40000"/>
                  </a:schemeClr>
                </a:solidFill>
                <a:hlinkClick r:id="rId14"/>
              </a:rPr>
              <a:t>Business News advisory council</a:t>
            </a:r>
            <a:endParaRPr lang="en-US" dirty="0">
              <a:solidFill>
                <a:schemeClr val="tx2">
                  <a:lumMod val="60000"/>
                  <a:lumOff val="40000"/>
                </a:schemeClr>
              </a:solidFill>
            </a:endParaRPr>
          </a:p>
          <a:p>
            <a:pPr lvl="1">
              <a:buFontTx/>
              <a:buChar char="-"/>
            </a:pPr>
            <a:r>
              <a:rPr lang="en-US" dirty="0">
                <a:solidFill>
                  <a:schemeClr val="tx2">
                    <a:lumMod val="60000"/>
                    <a:lumOff val="40000"/>
                  </a:schemeClr>
                </a:solidFill>
              </a:rPr>
              <a:t>2 focus groups</a:t>
            </a:r>
          </a:p>
          <a:p>
            <a:pPr lvl="1">
              <a:buFontTx/>
              <a:buChar char="-"/>
            </a:pPr>
            <a:r>
              <a:rPr lang="en-US" dirty="0">
                <a:solidFill>
                  <a:schemeClr val="tx2">
                    <a:lumMod val="60000"/>
                    <a:lumOff val="40000"/>
                  </a:schemeClr>
                </a:solidFill>
              </a:rPr>
              <a:t>2 surveys</a:t>
            </a:r>
          </a:p>
          <a:p>
            <a:pPr lvl="1">
              <a:buFontTx/>
              <a:buChar char="-"/>
            </a:pPr>
            <a:r>
              <a:rPr lang="en-US" dirty="0">
                <a:solidFill>
                  <a:schemeClr val="tx2">
                    <a:lumMod val="60000"/>
                    <a:lumOff val="40000"/>
                  </a:schemeClr>
                </a:solidFill>
              </a:rPr>
              <a:t>3 months of access to panel of Insiders</a:t>
            </a:r>
          </a:p>
        </p:txBody>
      </p:sp>
    </p:spTree>
    <p:extLst>
      <p:ext uri="{BB962C8B-B14F-4D97-AF65-F5344CB8AC3E}">
        <p14:creationId xmlns:p14="http://schemas.microsoft.com/office/powerpoint/2010/main" val="1257131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animEffect transition="in" filter="fade">
                                      <p:cBhvr>
                                        <p:cTn id="11" dur="500"/>
                                        <p:tgtEl>
                                          <p:spTgt spid="2">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animEffect transition="in" filter="fade">
                                      <p:cBhvr>
                                        <p:cTn id="15" dur="500"/>
                                        <p:tgtEl>
                                          <p:spTgt spid="2">
                                            <p:txEl>
                                              <p:pRg st="3" end="3"/>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Effect transition="in" filter="fade">
                                      <p:cBhvr>
                                        <p:cTn id="19" dur="500"/>
                                        <p:tgtEl>
                                          <p:spTgt spid="2">
                                            <p:txEl>
                                              <p:pRg st="4" end="4"/>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animEffect transition="in" filter="fade">
                                      <p:cBhvr>
                                        <p:cTn id="23" dur="500"/>
                                        <p:tgtEl>
                                          <p:spTgt spid="2">
                                            <p:txEl>
                                              <p:pRg st="5" end="5"/>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animEffect transition="in" filter="fade">
                                      <p:cBhvr>
                                        <p:cTn id="27" dur="500"/>
                                        <p:tgtEl>
                                          <p:spTgt spid="2">
                                            <p:txEl>
                                              <p:pRg st="6" end="6"/>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animEffect transition="in" filter="fade">
                                      <p:cBhvr>
                                        <p:cTn id="31" dur="500"/>
                                        <p:tgtEl>
                                          <p:spTgt spid="2">
                                            <p:txEl>
                                              <p:pRg st="7" end="7"/>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animEffect transition="in" filter="fade">
                                      <p:cBhvr>
                                        <p:cTn id="35" dur="500"/>
                                        <p:tgtEl>
                                          <p:spTgt spid="2">
                                            <p:txEl>
                                              <p:pRg st="8" end="8"/>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animEffect transition="in" filter="fade">
                                      <p:cBhvr>
                                        <p:cTn id="39" dur="500"/>
                                        <p:tgtEl>
                                          <p:spTgt spid="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7B206-D1BD-4627-B267-9570BDE9320A}"/>
              </a:ext>
            </a:extLst>
          </p:cNvPr>
          <p:cNvSpPr>
            <a:spLocks noGrp="1"/>
          </p:cNvSpPr>
          <p:nvPr>
            <p:ph type="ctrTitle"/>
          </p:nvPr>
        </p:nvSpPr>
        <p:spPr/>
        <p:txBody>
          <a:bodyPr/>
          <a:lstStyle/>
          <a:p>
            <a:pPr algn="ctr"/>
            <a:r>
              <a:rPr lang="en-US" dirty="0"/>
              <a:t>New Research!</a:t>
            </a:r>
          </a:p>
        </p:txBody>
      </p:sp>
    </p:spTree>
    <p:extLst>
      <p:ext uri="{BB962C8B-B14F-4D97-AF65-F5344CB8AC3E}">
        <p14:creationId xmlns:p14="http://schemas.microsoft.com/office/powerpoint/2010/main" val="1843658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repeatCount="indefinite" fill="remove" grpId="0" nodeType="withEffect">
                                  <p:stCondLst>
                                    <p:cond delay="0"/>
                                  </p:stCondLst>
                                  <p:endCondLst>
                                    <p:cond evt="onNext" delay="0">
                                      <p:tgtEl>
                                        <p:sldTgt/>
                                      </p:tgtEl>
                                    </p:cond>
                                  </p:endCondLst>
                                  <p:childTnLst>
                                    <p:animClr clrSpc="rgb" dir="cw">
                                      <p:cBhvr override="childStyle">
                                        <p:cTn id="6" dur="500" autoRev="1" fill="remove"/>
                                        <p:tgtEl>
                                          <p:spTgt spid="2"/>
                                        </p:tgtEl>
                                        <p:attrNameLst>
                                          <p:attrName>style.color</p:attrName>
                                        </p:attrNameLst>
                                      </p:cBhvr>
                                      <p:to>
                                        <a:schemeClr val="bg1"/>
                                      </p:to>
                                    </p:animClr>
                                    <p:animClr clrSpc="rgb" dir="cw">
                                      <p:cBhvr>
                                        <p:cTn id="7" dur="500" autoRev="1" fill="remove"/>
                                        <p:tgtEl>
                                          <p:spTgt spid="2"/>
                                        </p:tgtEl>
                                        <p:attrNameLst>
                                          <p:attrName>fillcolor</p:attrName>
                                        </p:attrNameLst>
                                      </p:cBhvr>
                                      <p:to>
                                        <a:schemeClr val="bg1"/>
                                      </p:to>
                                    </p:animClr>
                                    <p:set>
                                      <p:cBhvr>
                                        <p:cTn id="8" dur="500" autoRev="1" fill="remove"/>
                                        <p:tgtEl>
                                          <p:spTgt spid="2"/>
                                        </p:tgtEl>
                                        <p:attrNameLst>
                                          <p:attrName>fill.type</p:attrName>
                                        </p:attrNameLst>
                                      </p:cBhvr>
                                      <p:to>
                                        <p:strVal val="solid"/>
                                      </p:to>
                                    </p:set>
                                    <p:set>
                                      <p:cBhvr>
                                        <p:cTn id="9" dur="500" autoRev="1" fill="remove"/>
                                        <p:tgtEl>
                                          <p:spTgt spid="2"/>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C872D-E68E-4384-9A93-C3A266521B60}"/>
              </a:ext>
            </a:extLst>
          </p:cNvPr>
          <p:cNvSpPr>
            <a:spLocks noGrp="1"/>
          </p:cNvSpPr>
          <p:nvPr>
            <p:ph type="title"/>
          </p:nvPr>
        </p:nvSpPr>
        <p:spPr/>
        <p:txBody>
          <a:bodyPr/>
          <a:lstStyle/>
          <a:p>
            <a:r>
              <a:rPr lang="en-US" dirty="0"/>
              <a:t>Key Findings from ENA/News Vertical Study</a:t>
            </a:r>
          </a:p>
        </p:txBody>
      </p:sp>
      <p:sp>
        <p:nvSpPr>
          <p:cNvPr id="3" name="Text Placeholder 2">
            <a:extLst>
              <a:ext uri="{FF2B5EF4-FFF2-40B4-BE49-F238E27FC236}">
                <a16:creationId xmlns:a16="http://schemas.microsoft.com/office/drawing/2014/main" id="{D181AC2D-6A24-4784-A141-D3C8FA547789}"/>
              </a:ext>
            </a:extLst>
          </p:cNvPr>
          <p:cNvSpPr>
            <a:spLocks noGrp="1"/>
          </p:cNvSpPr>
          <p:nvPr>
            <p:ph type="body" sz="quarter" idx="11"/>
          </p:nvPr>
        </p:nvSpPr>
        <p:spPr/>
        <p:txBody>
          <a:bodyPr/>
          <a:lstStyle/>
          <a:p>
            <a:r>
              <a:rPr lang="en-US" dirty="0"/>
              <a:t>People use search to get more information about news stories that they hear about somewhere else.</a:t>
            </a:r>
          </a:p>
          <a:p>
            <a:r>
              <a:rPr lang="en-US" dirty="0"/>
              <a:t>People also use news verticals when they want easy access to the most recent news with lots of details. </a:t>
            </a:r>
          </a:p>
          <a:p>
            <a:r>
              <a:rPr lang="en-US" dirty="0"/>
              <a:t>Both Google News and Bing News were seen as useful and informative ways of getting news, although both had a few design issues that participants found challenging. </a:t>
            </a:r>
          </a:p>
          <a:p>
            <a:r>
              <a:rPr lang="en-US" dirty="0"/>
              <a:t>Users did not notice a difference in format when presented with three different answer designs, although they did notice different types of results (video, social, etc.). </a:t>
            </a:r>
          </a:p>
          <a:p>
            <a:r>
              <a:rPr lang="en-US" dirty="0"/>
              <a:t>Users liked the overall flow of moving through Bing’s news options, from PopNow to SERP to News. </a:t>
            </a:r>
          </a:p>
        </p:txBody>
      </p:sp>
    </p:spTree>
    <p:extLst>
      <p:ext uri="{BB962C8B-B14F-4D97-AF65-F5344CB8AC3E}">
        <p14:creationId xmlns:p14="http://schemas.microsoft.com/office/powerpoint/2010/main" val="24415553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C872D-E68E-4384-9A93-C3A266521B60}"/>
              </a:ext>
            </a:extLst>
          </p:cNvPr>
          <p:cNvSpPr>
            <a:spLocks noGrp="1"/>
          </p:cNvSpPr>
          <p:nvPr>
            <p:ph type="title"/>
          </p:nvPr>
        </p:nvSpPr>
        <p:spPr/>
        <p:txBody>
          <a:bodyPr/>
          <a:lstStyle/>
          <a:p>
            <a:r>
              <a:rPr lang="en-US" dirty="0"/>
              <a:t>Search engines provide more details on news stories</a:t>
            </a:r>
          </a:p>
        </p:txBody>
      </p:sp>
      <p:sp>
        <p:nvSpPr>
          <p:cNvPr id="3" name="Text Placeholder 2">
            <a:extLst>
              <a:ext uri="{FF2B5EF4-FFF2-40B4-BE49-F238E27FC236}">
                <a16:creationId xmlns:a16="http://schemas.microsoft.com/office/drawing/2014/main" id="{D181AC2D-6A24-4784-A141-D3C8FA547789}"/>
              </a:ext>
            </a:extLst>
          </p:cNvPr>
          <p:cNvSpPr>
            <a:spLocks noGrp="1"/>
          </p:cNvSpPr>
          <p:nvPr>
            <p:ph type="body" sz="quarter" idx="11"/>
          </p:nvPr>
        </p:nvSpPr>
        <p:spPr/>
        <p:txBody>
          <a:bodyPr/>
          <a:lstStyle/>
          <a:p>
            <a:r>
              <a:rPr lang="en-US" dirty="0"/>
              <a:t>16/20 participants (7 Google, 9 Bing) said that they use search engines to find out more details about news stories that they heard about somewhere else.</a:t>
            </a:r>
          </a:p>
          <a:p>
            <a:pPr lvl="1"/>
            <a:r>
              <a:rPr lang="en-US" dirty="0"/>
              <a:t>2 participants (Google) explicitly said they use Google News to stay up-to-date. No participants indicated they used Bing News directly.</a:t>
            </a:r>
          </a:p>
          <a:p>
            <a:pPr lvl="1"/>
            <a:r>
              <a:rPr lang="en-US" dirty="0"/>
              <a:t>1 Bing participant said they use the home page/PopNow as a way to get news from a search engine.</a:t>
            </a:r>
          </a:p>
          <a:p>
            <a:pPr lvl="1"/>
            <a:r>
              <a:rPr lang="en-US" dirty="0"/>
              <a:t>1 participant (Google) said they use search engines to fact check the news. </a:t>
            </a:r>
          </a:p>
          <a:p>
            <a:endParaRPr lang="en-US" dirty="0"/>
          </a:p>
          <a:p>
            <a:r>
              <a:rPr lang="en-US" dirty="0"/>
              <a:t>When asked specifically about news aggregator/vertical sites like Google News or Bing News, 8/20 participants said they use them as part of their news consumption. </a:t>
            </a:r>
          </a:p>
          <a:p>
            <a:pPr lvl="1"/>
            <a:r>
              <a:rPr lang="en-US" dirty="0"/>
              <a:t>Participants use these verticals as an easy/fast way to get more news details. They also mentioned using them to get the most recent and detailed content. Personalization and syncing across devices were also drivers of vertical usage. Trust in the search engine (specifically Google) was also mentioned.</a:t>
            </a:r>
          </a:p>
          <a:p>
            <a:pPr lvl="1"/>
            <a:r>
              <a:rPr lang="en-US" dirty="0"/>
              <a:t>For those who don’t use search engine news verticals (11/20, 5 Google, 6 Bing), awareness and ability were issues. Two users mentioned they didn’t know these sites existed. Others mentioned not being sure how to best use them. One participant cited ads/pop-ups as distractions on these pages. </a:t>
            </a:r>
          </a:p>
        </p:txBody>
      </p:sp>
    </p:spTree>
    <p:extLst>
      <p:ext uri="{BB962C8B-B14F-4D97-AF65-F5344CB8AC3E}">
        <p14:creationId xmlns:p14="http://schemas.microsoft.com/office/powerpoint/2010/main" val="478369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C872D-E68E-4384-9A93-C3A266521B60}"/>
              </a:ext>
            </a:extLst>
          </p:cNvPr>
          <p:cNvSpPr>
            <a:spLocks noGrp="1"/>
          </p:cNvSpPr>
          <p:nvPr>
            <p:ph type="title"/>
          </p:nvPr>
        </p:nvSpPr>
        <p:spPr>
          <a:xfrm>
            <a:off x="739344" y="190500"/>
            <a:ext cx="10455878" cy="940210"/>
          </a:xfrm>
        </p:spPr>
        <p:txBody>
          <a:bodyPr/>
          <a:lstStyle/>
          <a:p>
            <a:r>
              <a:rPr lang="en-US" dirty="0"/>
              <a:t>Both Google and Bing met needs when searching for a news story</a:t>
            </a:r>
          </a:p>
        </p:txBody>
      </p:sp>
      <p:sp>
        <p:nvSpPr>
          <p:cNvPr id="3" name="Text Placeholder 2">
            <a:extLst>
              <a:ext uri="{FF2B5EF4-FFF2-40B4-BE49-F238E27FC236}">
                <a16:creationId xmlns:a16="http://schemas.microsoft.com/office/drawing/2014/main" id="{D181AC2D-6A24-4784-A141-D3C8FA547789}"/>
              </a:ext>
            </a:extLst>
          </p:cNvPr>
          <p:cNvSpPr>
            <a:spLocks noGrp="1"/>
          </p:cNvSpPr>
          <p:nvPr>
            <p:ph type="body" sz="quarter" idx="11"/>
          </p:nvPr>
        </p:nvSpPr>
        <p:spPr>
          <a:xfrm>
            <a:off x="709482" y="1341426"/>
            <a:ext cx="10515601" cy="5394960"/>
          </a:xfrm>
        </p:spPr>
        <p:txBody>
          <a:bodyPr/>
          <a:lstStyle/>
          <a:p>
            <a:r>
              <a:rPr lang="en-US" dirty="0"/>
              <a:t>Participants liked the “Top Stories” section on Google, as it was clear and relevant. </a:t>
            </a:r>
          </a:p>
          <a:p>
            <a:r>
              <a:rPr lang="en-US" dirty="0"/>
              <a:t>Participants also liked the layout on Bing; they liked that it was clear that this was a news story and that it was clear that these results were related. </a:t>
            </a:r>
          </a:p>
        </p:txBody>
      </p:sp>
      <p:pic>
        <p:nvPicPr>
          <p:cNvPr id="4" name="Picture 3">
            <a:extLst>
              <a:ext uri="{FF2B5EF4-FFF2-40B4-BE49-F238E27FC236}">
                <a16:creationId xmlns:a16="http://schemas.microsoft.com/office/drawing/2014/main" id="{7EBC0F3C-40B6-453A-B7CD-236FDCFCA9B2}"/>
              </a:ext>
            </a:extLst>
          </p:cNvPr>
          <p:cNvPicPr>
            <a:picLocks noChangeAspect="1"/>
          </p:cNvPicPr>
          <p:nvPr/>
        </p:nvPicPr>
        <p:blipFill>
          <a:blip r:embed="rId2"/>
          <a:stretch>
            <a:fillRect/>
          </a:stretch>
        </p:blipFill>
        <p:spPr>
          <a:xfrm>
            <a:off x="739343" y="3361920"/>
            <a:ext cx="4801060" cy="3210176"/>
          </a:xfrm>
          <a:prstGeom prst="rect">
            <a:avLst/>
          </a:prstGeom>
        </p:spPr>
      </p:pic>
      <p:pic>
        <p:nvPicPr>
          <p:cNvPr id="6" name="Picture 5">
            <a:extLst>
              <a:ext uri="{FF2B5EF4-FFF2-40B4-BE49-F238E27FC236}">
                <a16:creationId xmlns:a16="http://schemas.microsoft.com/office/drawing/2014/main" id="{1C5D749C-FF82-4052-A24C-0C5420BA4355}"/>
              </a:ext>
            </a:extLst>
          </p:cNvPr>
          <p:cNvPicPr>
            <a:picLocks noChangeAspect="1"/>
          </p:cNvPicPr>
          <p:nvPr/>
        </p:nvPicPr>
        <p:blipFill>
          <a:blip r:embed="rId3"/>
          <a:stretch>
            <a:fillRect/>
          </a:stretch>
        </p:blipFill>
        <p:spPr>
          <a:xfrm>
            <a:off x="6194062" y="3361920"/>
            <a:ext cx="5060882" cy="3210176"/>
          </a:xfrm>
          <a:prstGeom prst="rect">
            <a:avLst/>
          </a:prstGeom>
        </p:spPr>
      </p:pic>
    </p:spTree>
    <p:extLst>
      <p:ext uri="{BB962C8B-B14F-4D97-AF65-F5344CB8AC3E}">
        <p14:creationId xmlns:p14="http://schemas.microsoft.com/office/powerpoint/2010/main" val="40626618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C872D-E68E-4384-9A93-C3A266521B60}"/>
              </a:ext>
            </a:extLst>
          </p:cNvPr>
          <p:cNvSpPr>
            <a:spLocks noGrp="1"/>
          </p:cNvSpPr>
          <p:nvPr>
            <p:ph type="title"/>
          </p:nvPr>
        </p:nvSpPr>
        <p:spPr/>
        <p:txBody>
          <a:bodyPr/>
          <a:lstStyle/>
          <a:p>
            <a:r>
              <a:rPr lang="en-US" dirty="0"/>
              <a:t>News Verticals meet user needs for news consumption</a:t>
            </a:r>
          </a:p>
        </p:txBody>
      </p:sp>
      <p:sp>
        <p:nvSpPr>
          <p:cNvPr id="3" name="Text Placeholder 2">
            <a:extLst>
              <a:ext uri="{FF2B5EF4-FFF2-40B4-BE49-F238E27FC236}">
                <a16:creationId xmlns:a16="http://schemas.microsoft.com/office/drawing/2014/main" id="{D181AC2D-6A24-4784-A141-D3C8FA547789}"/>
              </a:ext>
            </a:extLst>
          </p:cNvPr>
          <p:cNvSpPr>
            <a:spLocks noGrp="1"/>
          </p:cNvSpPr>
          <p:nvPr>
            <p:ph type="body" sz="quarter" idx="11"/>
          </p:nvPr>
        </p:nvSpPr>
        <p:spPr/>
        <p:txBody>
          <a:bodyPr/>
          <a:lstStyle/>
          <a:p>
            <a:r>
              <a:rPr lang="en-US" dirty="0"/>
              <a:t>Both Google News and Bing News were seen as useful ways of staying up on the top news, although participants had specific feedback about each site’s strengths and weaknesses. </a:t>
            </a:r>
          </a:p>
        </p:txBody>
      </p:sp>
      <p:pic>
        <p:nvPicPr>
          <p:cNvPr id="4" name="Picture 3">
            <a:extLst>
              <a:ext uri="{FF2B5EF4-FFF2-40B4-BE49-F238E27FC236}">
                <a16:creationId xmlns:a16="http://schemas.microsoft.com/office/drawing/2014/main" id="{D9829C3E-5155-459C-A24F-46C091965789}"/>
              </a:ext>
            </a:extLst>
          </p:cNvPr>
          <p:cNvPicPr>
            <a:picLocks noChangeAspect="1"/>
          </p:cNvPicPr>
          <p:nvPr/>
        </p:nvPicPr>
        <p:blipFill>
          <a:blip r:embed="rId2"/>
          <a:stretch>
            <a:fillRect/>
          </a:stretch>
        </p:blipFill>
        <p:spPr>
          <a:xfrm>
            <a:off x="739343" y="2851355"/>
            <a:ext cx="5157756" cy="3410385"/>
          </a:xfrm>
          <a:prstGeom prst="rect">
            <a:avLst/>
          </a:prstGeom>
        </p:spPr>
      </p:pic>
      <p:pic>
        <p:nvPicPr>
          <p:cNvPr id="5" name="Picture 4">
            <a:extLst>
              <a:ext uri="{FF2B5EF4-FFF2-40B4-BE49-F238E27FC236}">
                <a16:creationId xmlns:a16="http://schemas.microsoft.com/office/drawing/2014/main" id="{54324F23-0999-4063-8963-005DF0DBE0ED}"/>
              </a:ext>
            </a:extLst>
          </p:cNvPr>
          <p:cNvPicPr>
            <a:picLocks noChangeAspect="1"/>
          </p:cNvPicPr>
          <p:nvPr/>
        </p:nvPicPr>
        <p:blipFill>
          <a:blip r:embed="rId3"/>
          <a:stretch>
            <a:fillRect/>
          </a:stretch>
        </p:blipFill>
        <p:spPr>
          <a:xfrm>
            <a:off x="6384101" y="2851355"/>
            <a:ext cx="5376515" cy="3410385"/>
          </a:xfrm>
          <a:prstGeom prst="rect">
            <a:avLst/>
          </a:prstGeom>
        </p:spPr>
      </p:pic>
    </p:spTree>
    <p:extLst>
      <p:ext uri="{BB962C8B-B14F-4D97-AF65-F5344CB8AC3E}">
        <p14:creationId xmlns:p14="http://schemas.microsoft.com/office/powerpoint/2010/main" val="39582318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C872D-E68E-4384-9A93-C3A266521B60}"/>
              </a:ext>
            </a:extLst>
          </p:cNvPr>
          <p:cNvSpPr>
            <a:spLocks noGrp="1"/>
          </p:cNvSpPr>
          <p:nvPr>
            <p:ph type="title"/>
          </p:nvPr>
        </p:nvSpPr>
        <p:spPr/>
        <p:txBody>
          <a:bodyPr/>
          <a:lstStyle/>
          <a:p>
            <a:r>
              <a:rPr lang="en-US" dirty="0"/>
              <a:t>Google News Feedback: Detailed</a:t>
            </a:r>
          </a:p>
        </p:txBody>
      </p:sp>
      <p:sp>
        <p:nvSpPr>
          <p:cNvPr id="3" name="Text Placeholder 2">
            <a:extLst>
              <a:ext uri="{FF2B5EF4-FFF2-40B4-BE49-F238E27FC236}">
                <a16:creationId xmlns:a16="http://schemas.microsoft.com/office/drawing/2014/main" id="{D181AC2D-6A24-4784-A141-D3C8FA547789}"/>
              </a:ext>
            </a:extLst>
          </p:cNvPr>
          <p:cNvSpPr>
            <a:spLocks noGrp="1"/>
          </p:cNvSpPr>
          <p:nvPr>
            <p:ph type="body" sz="quarter" idx="11"/>
          </p:nvPr>
        </p:nvSpPr>
        <p:spPr>
          <a:xfrm>
            <a:off x="739344" y="1026794"/>
            <a:ext cx="5690954" cy="5394960"/>
          </a:xfrm>
        </p:spPr>
        <p:txBody>
          <a:bodyPr/>
          <a:lstStyle/>
          <a:p>
            <a:r>
              <a:rPr lang="en-US" dirty="0"/>
              <a:t>Participants liked the variety of sources, the contextual tags and clear timestamps, and the easy-to-use design.</a:t>
            </a:r>
          </a:p>
          <a:p>
            <a:pPr marL="0" indent="0">
              <a:buNone/>
            </a:pPr>
            <a:endParaRPr lang="en-US" dirty="0"/>
          </a:p>
          <a:p>
            <a:r>
              <a:rPr lang="en-US" dirty="0"/>
              <a:t>Participants didn’t like that the top results felt “smushed” together. </a:t>
            </a:r>
          </a:p>
          <a:p>
            <a:pPr marL="0" indent="0">
              <a:buNone/>
            </a:pPr>
            <a:endParaRPr lang="en-US" dirty="0"/>
          </a:p>
          <a:p>
            <a:r>
              <a:rPr lang="en-US" dirty="0"/>
              <a:t>Participants were also confused by the “View All” link. </a:t>
            </a:r>
          </a:p>
          <a:p>
            <a:pPr marL="0" indent="0">
              <a:buNone/>
            </a:pPr>
            <a:endParaRPr lang="en-US" dirty="0"/>
          </a:p>
          <a:p>
            <a:r>
              <a:rPr lang="en-US" dirty="0"/>
              <a:t>Participants felt like the overall Google News experience provided a good mix of topics, as well as credible sources. </a:t>
            </a:r>
          </a:p>
        </p:txBody>
      </p:sp>
      <p:pic>
        <p:nvPicPr>
          <p:cNvPr id="4" name="Picture 3">
            <a:extLst>
              <a:ext uri="{FF2B5EF4-FFF2-40B4-BE49-F238E27FC236}">
                <a16:creationId xmlns:a16="http://schemas.microsoft.com/office/drawing/2014/main" id="{D9829C3E-5155-459C-A24F-46C091965789}"/>
              </a:ext>
            </a:extLst>
          </p:cNvPr>
          <p:cNvPicPr>
            <a:picLocks noChangeAspect="1"/>
          </p:cNvPicPr>
          <p:nvPr/>
        </p:nvPicPr>
        <p:blipFill>
          <a:blip r:embed="rId2"/>
          <a:stretch>
            <a:fillRect/>
          </a:stretch>
        </p:blipFill>
        <p:spPr>
          <a:xfrm>
            <a:off x="6771298" y="1813332"/>
            <a:ext cx="5017579" cy="3317698"/>
          </a:xfrm>
          <a:prstGeom prst="rect">
            <a:avLst/>
          </a:prstGeom>
        </p:spPr>
      </p:pic>
    </p:spTree>
    <p:extLst>
      <p:ext uri="{BB962C8B-B14F-4D97-AF65-F5344CB8AC3E}">
        <p14:creationId xmlns:p14="http://schemas.microsoft.com/office/powerpoint/2010/main" val="19321038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C872D-E68E-4384-9A93-C3A266521B60}"/>
              </a:ext>
            </a:extLst>
          </p:cNvPr>
          <p:cNvSpPr>
            <a:spLocks noGrp="1"/>
          </p:cNvSpPr>
          <p:nvPr>
            <p:ph type="title"/>
          </p:nvPr>
        </p:nvSpPr>
        <p:spPr/>
        <p:txBody>
          <a:bodyPr/>
          <a:lstStyle/>
          <a:p>
            <a:r>
              <a:rPr lang="en-US" dirty="0"/>
              <a:t>Bing News Feedback: Detailed</a:t>
            </a:r>
          </a:p>
        </p:txBody>
      </p:sp>
      <p:sp>
        <p:nvSpPr>
          <p:cNvPr id="3" name="Text Placeholder 2">
            <a:extLst>
              <a:ext uri="{FF2B5EF4-FFF2-40B4-BE49-F238E27FC236}">
                <a16:creationId xmlns:a16="http://schemas.microsoft.com/office/drawing/2014/main" id="{D181AC2D-6A24-4784-A141-D3C8FA547789}"/>
              </a:ext>
            </a:extLst>
          </p:cNvPr>
          <p:cNvSpPr>
            <a:spLocks noGrp="1"/>
          </p:cNvSpPr>
          <p:nvPr>
            <p:ph type="body" sz="quarter" idx="11"/>
          </p:nvPr>
        </p:nvSpPr>
        <p:spPr>
          <a:xfrm>
            <a:off x="739344" y="1026794"/>
            <a:ext cx="5700786" cy="5394960"/>
          </a:xfrm>
        </p:spPr>
        <p:txBody>
          <a:bodyPr/>
          <a:lstStyle/>
          <a:p>
            <a:r>
              <a:rPr lang="en-US" sz="2000" dirty="0"/>
              <a:t>Most participants felt the overall design of Bing News was cleaner than Google, although a few felt it was a bit boring or “business-like.”</a:t>
            </a:r>
          </a:p>
          <a:p>
            <a:pPr lvl="1"/>
            <a:r>
              <a:rPr lang="en-US" sz="1600" dirty="0"/>
              <a:t>Participants specifically mentioned that they liked the large images and the subcategories across the top of the page.</a:t>
            </a:r>
          </a:p>
          <a:p>
            <a:r>
              <a:rPr lang="en-US" sz="2000" dirty="0"/>
              <a:t>Participants felt that while the Bing News vertical provided more variety in content than Google, it was almost too much content.</a:t>
            </a:r>
          </a:p>
          <a:p>
            <a:pPr lvl="1"/>
            <a:r>
              <a:rPr lang="en-US" sz="1600" dirty="0"/>
              <a:t>Specifically, participants mentioned that while they liked the concept of the Realtime News, it was a bit distracting as part of the design. </a:t>
            </a:r>
          </a:p>
          <a:p>
            <a:r>
              <a:rPr lang="en-US" sz="2000" dirty="0"/>
              <a:t>The variety in content also made it difficult for many participants to determine the credibility of sources, as they felt there were many that were unfamiliar. </a:t>
            </a:r>
          </a:p>
          <a:p>
            <a:r>
              <a:rPr lang="en-US" sz="2000" dirty="0"/>
              <a:t>Participants also mentioned that they wanted clearer and more specific timestamps. </a:t>
            </a:r>
          </a:p>
          <a:p>
            <a:pPr marL="0" indent="0">
              <a:buNone/>
            </a:pPr>
            <a:endParaRPr lang="en-US" dirty="0"/>
          </a:p>
        </p:txBody>
      </p:sp>
      <p:pic>
        <p:nvPicPr>
          <p:cNvPr id="5" name="Picture 4">
            <a:extLst>
              <a:ext uri="{FF2B5EF4-FFF2-40B4-BE49-F238E27FC236}">
                <a16:creationId xmlns:a16="http://schemas.microsoft.com/office/drawing/2014/main" id="{54324F23-0999-4063-8963-005DF0DBE0ED}"/>
              </a:ext>
            </a:extLst>
          </p:cNvPr>
          <p:cNvPicPr>
            <a:picLocks noChangeAspect="1"/>
          </p:cNvPicPr>
          <p:nvPr/>
        </p:nvPicPr>
        <p:blipFill>
          <a:blip r:embed="rId2"/>
          <a:stretch>
            <a:fillRect/>
          </a:stretch>
        </p:blipFill>
        <p:spPr>
          <a:xfrm>
            <a:off x="6738064" y="1901822"/>
            <a:ext cx="5230394" cy="3317699"/>
          </a:xfrm>
          <a:prstGeom prst="rect">
            <a:avLst/>
          </a:prstGeom>
        </p:spPr>
      </p:pic>
    </p:spTree>
    <p:extLst>
      <p:ext uri="{BB962C8B-B14F-4D97-AF65-F5344CB8AC3E}">
        <p14:creationId xmlns:p14="http://schemas.microsoft.com/office/powerpoint/2010/main" val="2270799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en-US" sz="2800" dirty="0">
                <a:latin typeface="Segoe UI Slab" panose="02060504040202020204" pitchFamily="18" charset="0"/>
                <a:ea typeface="Segoe UI Slab" panose="02060504040202020204" pitchFamily="18" charset="0"/>
                <a:cs typeface="Segoe UI Slab" panose="02060504040202020204" pitchFamily="18" charset="0"/>
              </a:rPr>
              <a:t>Great products…</a:t>
            </a:r>
            <a:endParaRPr lang="en-US" sz="2800" strike="sngStrike" dirty="0">
              <a:latin typeface="Segoe UI Slab" panose="02060504040202020204" pitchFamily="18" charset="0"/>
              <a:ea typeface="Segoe UI Slab" panose="02060504040202020204" pitchFamily="18" charset="0"/>
              <a:cs typeface="Segoe UI Slab" panose="02060504040202020204" pitchFamily="18" charset="0"/>
            </a:endParaRPr>
          </a:p>
        </p:txBody>
      </p:sp>
      <p:sp>
        <p:nvSpPr>
          <p:cNvPr id="2" name="Text Placeholder 1"/>
          <p:cNvSpPr>
            <a:spLocks noGrp="1"/>
          </p:cNvSpPr>
          <p:nvPr>
            <p:ph type="body" sz="quarter" idx="11"/>
          </p:nvPr>
        </p:nvSpPr>
        <p:spPr>
          <a:xfrm>
            <a:off x="838199" y="1025236"/>
            <a:ext cx="8276304" cy="5369814"/>
          </a:xfrm>
        </p:spPr>
        <p:txBody>
          <a:bodyPr numCol="1"/>
          <a:lstStyle/>
          <a:p>
            <a:r>
              <a:rPr lang="en-US" dirty="0"/>
              <a:t>Are liked, used, and recommended</a:t>
            </a:r>
          </a:p>
          <a:p>
            <a:r>
              <a:rPr lang="en-US" dirty="0"/>
              <a:t>Satisfy users’ wants, needs, and preferences</a:t>
            </a:r>
          </a:p>
          <a:p>
            <a:r>
              <a:rPr lang="en-US" dirty="0"/>
              <a:t>Have what it takes to get people to return for more</a:t>
            </a:r>
          </a:p>
          <a:p>
            <a:r>
              <a:rPr lang="en-US" dirty="0"/>
              <a:t>Create brand loyalty and love</a:t>
            </a:r>
          </a:p>
        </p:txBody>
      </p:sp>
      <p:pic>
        <p:nvPicPr>
          <p:cNvPr id="4" name="Graphic 3" descr="Heart"/>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090160" y="3268345"/>
            <a:ext cx="2011680" cy="2011680"/>
          </a:xfrm>
          <a:prstGeom prst="rect">
            <a:avLst/>
          </a:prstGeom>
        </p:spPr>
      </p:pic>
      <p:sp>
        <p:nvSpPr>
          <p:cNvPr id="3" name="TextBox 2"/>
          <p:cNvSpPr txBox="1"/>
          <p:nvPr/>
        </p:nvSpPr>
        <p:spPr>
          <a:xfrm>
            <a:off x="5376414" y="3784089"/>
            <a:ext cx="1439173" cy="830997"/>
          </a:xfrm>
          <a:prstGeom prst="rect">
            <a:avLst/>
          </a:prstGeom>
          <a:noFill/>
        </p:spPr>
        <p:txBody>
          <a:bodyPr wrap="square" rtlCol="0">
            <a:spAutoFit/>
          </a:bodyPr>
          <a:lstStyle/>
          <a:p>
            <a:pPr algn="ctr"/>
            <a:r>
              <a:rPr lang="en-US" sz="1600" dirty="0">
                <a:solidFill>
                  <a:schemeClr val="bg1"/>
                </a:solidFill>
                <a:latin typeface="Segoe UI Slab" panose="02060504040202020204" pitchFamily="18" charset="0"/>
                <a:ea typeface="Segoe UI Slab" panose="02060504040202020204" pitchFamily="18" charset="0"/>
                <a:cs typeface="Segoe UI Slab" panose="02060504040202020204" pitchFamily="18" charset="0"/>
              </a:rPr>
              <a:t>We get there with UX research!</a:t>
            </a:r>
          </a:p>
        </p:txBody>
      </p:sp>
    </p:spTree>
    <p:extLst>
      <p:ext uri="{BB962C8B-B14F-4D97-AF65-F5344CB8AC3E}">
        <p14:creationId xmlns:p14="http://schemas.microsoft.com/office/powerpoint/2010/main" val="159061126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7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7E360A3-BB7A-4DAA-BA70-534F591FDBBB}"/>
              </a:ext>
            </a:extLst>
          </p:cNvPr>
          <p:cNvPicPr>
            <a:picLocks noChangeAspect="1"/>
          </p:cNvPicPr>
          <p:nvPr/>
        </p:nvPicPr>
        <p:blipFill>
          <a:blip r:embed="rId2"/>
          <a:stretch>
            <a:fillRect/>
          </a:stretch>
        </p:blipFill>
        <p:spPr>
          <a:xfrm>
            <a:off x="685800" y="652462"/>
            <a:ext cx="10820400" cy="5553075"/>
          </a:xfrm>
          <a:prstGeom prst="rect">
            <a:avLst/>
          </a:prstGeom>
        </p:spPr>
      </p:pic>
    </p:spTree>
    <p:extLst>
      <p:ext uri="{BB962C8B-B14F-4D97-AF65-F5344CB8AC3E}">
        <p14:creationId xmlns:p14="http://schemas.microsoft.com/office/powerpoint/2010/main" val="8754665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C872D-E68E-4384-9A93-C3A266521B60}"/>
              </a:ext>
            </a:extLst>
          </p:cNvPr>
          <p:cNvSpPr>
            <a:spLocks noGrp="1"/>
          </p:cNvSpPr>
          <p:nvPr>
            <p:ph type="title"/>
          </p:nvPr>
        </p:nvSpPr>
        <p:spPr>
          <a:xfrm>
            <a:off x="739344" y="190500"/>
            <a:ext cx="10455878" cy="836294"/>
          </a:xfrm>
        </p:spPr>
        <p:txBody>
          <a:bodyPr/>
          <a:lstStyle/>
          <a:p>
            <a:r>
              <a:rPr lang="en-US" dirty="0"/>
              <a:t>Users notice only subtle differences between ENA and algo answers</a:t>
            </a:r>
          </a:p>
        </p:txBody>
      </p:sp>
      <p:sp>
        <p:nvSpPr>
          <p:cNvPr id="3" name="Text Placeholder 2">
            <a:extLst>
              <a:ext uri="{FF2B5EF4-FFF2-40B4-BE49-F238E27FC236}">
                <a16:creationId xmlns:a16="http://schemas.microsoft.com/office/drawing/2014/main" id="{D181AC2D-6A24-4784-A141-D3C8FA547789}"/>
              </a:ext>
            </a:extLst>
          </p:cNvPr>
          <p:cNvSpPr>
            <a:spLocks noGrp="1"/>
          </p:cNvSpPr>
          <p:nvPr>
            <p:ph type="body" sz="quarter" idx="11"/>
          </p:nvPr>
        </p:nvSpPr>
        <p:spPr>
          <a:xfrm>
            <a:off x="739344" y="1213607"/>
            <a:ext cx="10515601" cy="5394960"/>
          </a:xfrm>
        </p:spPr>
        <p:txBody>
          <a:bodyPr/>
          <a:lstStyle/>
          <a:p>
            <a:r>
              <a:rPr lang="en-US" dirty="0"/>
              <a:t>12/20 participants did not notice any major differences among the answers. </a:t>
            </a:r>
          </a:p>
          <a:p>
            <a:r>
              <a:rPr lang="en-US" dirty="0"/>
              <a:t>Of those who did, most mentioned the </a:t>
            </a:r>
            <a:r>
              <a:rPr lang="en-US"/>
              <a:t>presence of videos</a:t>
            </a:r>
            <a:r>
              <a:rPr lang="en-US" dirty="0"/>
              <a:t>, the video placement, or the social results.</a:t>
            </a:r>
          </a:p>
          <a:p>
            <a:pPr marL="0" indent="0">
              <a:buNone/>
            </a:pPr>
            <a:endParaRPr lang="en-US" dirty="0"/>
          </a:p>
        </p:txBody>
      </p:sp>
      <p:pic>
        <p:nvPicPr>
          <p:cNvPr id="7" name="Picture 6">
            <a:extLst>
              <a:ext uri="{FF2B5EF4-FFF2-40B4-BE49-F238E27FC236}">
                <a16:creationId xmlns:a16="http://schemas.microsoft.com/office/drawing/2014/main" id="{73917A3A-2D59-4771-A19E-28BB1755966F}"/>
              </a:ext>
            </a:extLst>
          </p:cNvPr>
          <p:cNvPicPr>
            <a:picLocks noChangeAspect="1"/>
          </p:cNvPicPr>
          <p:nvPr/>
        </p:nvPicPr>
        <p:blipFill>
          <a:blip r:embed="rId2"/>
          <a:stretch>
            <a:fillRect/>
          </a:stretch>
        </p:blipFill>
        <p:spPr>
          <a:xfrm>
            <a:off x="343797" y="2861864"/>
            <a:ext cx="3308151" cy="3055369"/>
          </a:xfrm>
          <a:prstGeom prst="rect">
            <a:avLst/>
          </a:prstGeom>
        </p:spPr>
      </p:pic>
      <p:pic>
        <p:nvPicPr>
          <p:cNvPr id="8" name="Picture 7">
            <a:extLst>
              <a:ext uri="{FF2B5EF4-FFF2-40B4-BE49-F238E27FC236}">
                <a16:creationId xmlns:a16="http://schemas.microsoft.com/office/drawing/2014/main" id="{59BBCFB3-58D9-4468-A546-07103A07F186}"/>
              </a:ext>
            </a:extLst>
          </p:cNvPr>
          <p:cNvPicPr>
            <a:picLocks noChangeAspect="1"/>
          </p:cNvPicPr>
          <p:nvPr/>
        </p:nvPicPr>
        <p:blipFill>
          <a:blip r:embed="rId3"/>
          <a:stretch>
            <a:fillRect/>
          </a:stretch>
        </p:blipFill>
        <p:spPr>
          <a:xfrm>
            <a:off x="3809504" y="2861864"/>
            <a:ext cx="3933787" cy="3055369"/>
          </a:xfrm>
          <a:prstGeom prst="rect">
            <a:avLst/>
          </a:prstGeom>
        </p:spPr>
      </p:pic>
      <p:pic>
        <p:nvPicPr>
          <p:cNvPr id="9" name="Picture 8">
            <a:extLst>
              <a:ext uri="{FF2B5EF4-FFF2-40B4-BE49-F238E27FC236}">
                <a16:creationId xmlns:a16="http://schemas.microsoft.com/office/drawing/2014/main" id="{4ACEABF4-F47B-4959-BCB9-5882348CBD18}"/>
              </a:ext>
            </a:extLst>
          </p:cNvPr>
          <p:cNvPicPr>
            <a:picLocks noChangeAspect="1"/>
          </p:cNvPicPr>
          <p:nvPr/>
        </p:nvPicPr>
        <p:blipFill>
          <a:blip r:embed="rId4"/>
          <a:stretch>
            <a:fillRect/>
          </a:stretch>
        </p:blipFill>
        <p:spPr>
          <a:xfrm>
            <a:off x="7900847" y="2861864"/>
            <a:ext cx="4104340" cy="3098749"/>
          </a:xfrm>
          <a:prstGeom prst="rect">
            <a:avLst/>
          </a:prstGeom>
        </p:spPr>
      </p:pic>
    </p:spTree>
    <p:extLst>
      <p:ext uri="{BB962C8B-B14F-4D97-AF65-F5344CB8AC3E}">
        <p14:creationId xmlns:p14="http://schemas.microsoft.com/office/powerpoint/2010/main" val="9955448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C872D-E68E-4384-9A93-C3A266521B60}"/>
              </a:ext>
            </a:extLst>
          </p:cNvPr>
          <p:cNvSpPr>
            <a:spLocks noGrp="1"/>
          </p:cNvSpPr>
          <p:nvPr>
            <p:ph type="title"/>
          </p:nvPr>
        </p:nvSpPr>
        <p:spPr/>
        <p:txBody>
          <a:bodyPr/>
          <a:lstStyle/>
          <a:p>
            <a:r>
              <a:rPr lang="en-US" dirty="0"/>
              <a:t>Users like the depth of information provided by Bing</a:t>
            </a:r>
          </a:p>
        </p:txBody>
      </p:sp>
      <p:sp>
        <p:nvSpPr>
          <p:cNvPr id="3" name="Text Placeholder 2">
            <a:extLst>
              <a:ext uri="{FF2B5EF4-FFF2-40B4-BE49-F238E27FC236}">
                <a16:creationId xmlns:a16="http://schemas.microsoft.com/office/drawing/2014/main" id="{D181AC2D-6A24-4784-A141-D3C8FA547789}"/>
              </a:ext>
            </a:extLst>
          </p:cNvPr>
          <p:cNvSpPr>
            <a:spLocks noGrp="1"/>
          </p:cNvSpPr>
          <p:nvPr>
            <p:ph type="body" sz="quarter" idx="11"/>
          </p:nvPr>
        </p:nvSpPr>
        <p:spPr/>
        <p:txBody>
          <a:bodyPr/>
          <a:lstStyle/>
          <a:p>
            <a:r>
              <a:rPr lang="en-US" dirty="0"/>
              <a:t>10 participants noticed the clickable “News” link, and 10 participants did not. </a:t>
            </a:r>
          </a:p>
          <a:p>
            <a:r>
              <a:rPr lang="en-US" dirty="0"/>
              <a:t>In general, participants liked the flow of going from PopNow to the search results to the News vertical. They found it easy and liked the ability to dive deeper into a topic. </a:t>
            </a:r>
          </a:p>
        </p:txBody>
      </p:sp>
      <p:pic>
        <p:nvPicPr>
          <p:cNvPr id="5" name="Picture 4">
            <a:extLst>
              <a:ext uri="{FF2B5EF4-FFF2-40B4-BE49-F238E27FC236}">
                <a16:creationId xmlns:a16="http://schemas.microsoft.com/office/drawing/2014/main" id="{2AEBB3D6-1AA8-4116-A94C-F668FF869855}"/>
              </a:ext>
            </a:extLst>
          </p:cNvPr>
          <p:cNvPicPr>
            <a:picLocks noChangeAspect="1"/>
          </p:cNvPicPr>
          <p:nvPr/>
        </p:nvPicPr>
        <p:blipFill>
          <a:blip r:embed="rId2"/>
          <a:stretch>
            <a:fillRect/>
          </a:stretch>
        </p:blipFill>
        <p:spPr>
          <a:xfrm>
            <a:off x="6069378" y="3072597"/>
            <a:ext cx="4929756" cy="3257368"/>
          </a:xfrm>
          <a:prstGeom prst="rect">
            <a:avLst/>
          </a:prstGeom>
        </p:spPr>
      </p:pic>
      <p:pic>
        <p:nvPicPr>
          <p:cNvPr id="6" name="Picture 5">
            <a:extLst>
              <a:ext uri="{FF2B5EF4-FFF2-40B4-BE49-F238E27FC236}">
                <a16:creationId xmlns:a16="http://schemas.microsoft.com/office/drawing/2014/main" id="{BD7647BA-5014-4559-9C1D-323A77AD363E}"/>
              </a:ext>
            </a:extLst>
          </p:cNvPr>
          <p:cNvPicPr>
            <a:picLocks noChangeAspect="1"/>
          </p:cNvPicPr>
          <p:nvPr/>
        </p:nvPicPr>
        <p:blipFill>
          <a:blip r:embed="rId3"/>
          <a:stretch>
            <a:fillRect/>
          </a:stretch>
        </p:blipFill>
        <p:spPr>
          <a:xfrm>
            <a:off x="1266705" y="3072597"/>
            <a:ext cx="4168632" cy="3349157"/>
          </a:xfrm>
          <a:prstGeom prst="rect">
            <a:avLst/>
          </a:prstGeom>
        </p:spPr>
      </p:pic>
    </p:spTree>
    <p:extLst>
      <p:ext uri="{BB962C8B-B14F-4D97-AF65-F5344CB8AC3E}">
        <p14:creationId xmlns:p14="http://schemas.microsoft.com/office/powerpoint/2010/main" val="6787375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5849-2935-4A06-9D08-A62F084D16D6}"/>
              </a:ext>
            </a:extLst>
          </p:cNvPr>
          <p:cNvSpPr>
            <a:spLocks noGrp="1"/>
          </p:cNvSpPr>
          <p:nvPr>
            <p:ph type="ctrTitle"/>
          </p:nvPr>
        </p:nvSpPr>
        <p:spPr>
          <a:xfrm>
            <a:off x="759265" y="1485900"/>
            <a:ext cx="10416735" cy="3567881"/>
          </a:xfrm>
        </p:spPr>
        <p:txBody>
          <a:bodyPr/>
          <a:lstStyle/>
          <a:p>
            <a:r>
              <a:rPr lang="en-US" dirty="0"/>
              <a:t>Next steps… </a:t>
            </a:r>
            <a:br>
              <a:rPr lang="en-US" dirty="0"/>
            </a:br>
            <a:br>
              <a:rPr lang="en-US" dirty="0"/>
            </a:br>
            <a:r>
              <a:rPr lang="en-US" dirty="0"/>
              <a:t>What else can we study together?</a:t>
            </a:r>
            <a:br>
              <a:rPr lang="en-US" dirty="0"/>
            </a:br>
            <a:r>
              <a:rPr lang="en-US" dirty="0"/>
              <a:t>What do you want to know?</a:t>
            </a:r>
            <a:br>
              <a:rPr lang="en-US" dirty="0"/>
            </a:br>
            <a:r>
              <a:rPr lang="en-US" dirty="0"/>
              <a:t>How can research help?</a:t>
            </a:r>
          </a:p>
        </p:txBody>
      </p:sp>
    </p:spTree>
    <p:extLst>
      <p:ext uri="{BB962C8B-B14F-4D97-AF65-F5344CB8AC3E}">
        <p14:creationId xmlns:p14="http://schemas.microsoft.com/office/powerpoint/2010/main" val="2185501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3D286150-E59F-4C9F-B276-904FB52F5C42}"/>
              </a:ext>
            </a:extLst>
          </p:cNvPr>
          <p:cNvGraphicFramePr/>
          <p:nvPr>
            <p:extLst>
              <p:ext uri="{D42A27DB-BD31-4B8C-83A1-F6EECF244321}">
                <p14:modId xmlns:p14="http://schemas.microsoft.com/office/powerpoint/2010/main" val="4000870653"/>
              </p:ext>
            </p:extLst>
          </p:nvPr>
        </p:nvGraphicFramePr>
        <p:xfrm>
          <a:off x="953728" y="0"/>
          <a:ext cx="10304207"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81424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graphicEl>
                                              <a:dgm id="{3EB87660-A3CF-4B12-98F2-F17BEDCF7B4E}"/>
                                            </p:graphicEl>
                                          </p:spTgt>
                                        </p:tgtEl>
                                        <p:attrNameLst>
                                          <p:attrName>style.visibility</p:attrName>
                                        </p:attrNameLst>
                                      </p:cBhvr>
                                      <p:to>
                                        <p:strVal val="visible"/>
                                      </p:to>
                                    </p:set>
                                    <p:animEffect transition="in" filter="fade">
                                      <p:cBhvr>
                                        <p:cTn id="7" dur="500"/>
                                        <p:tgtEl>
                                          <p:spTgt spid="2">
                                            <p:graphicEl>
                                              <a:dgm id="{3EB87660-A3CF-4B12-98F2-F17BEDCF7B4E}"/>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graphicEl>
                                              <a:dgm id="{638333A5-85A4-4CF5-B45B-8CD875AC50D7}"/>
                                            </p:graphicEl>
                                          </p:spTgt>
                                        </p:tgtEl>
                                        <p:attrNameLst>
                                          <p:attrName>style.visibility</p:attrName>
                                        </p:attrNameLst>
                                      </p:cBhvr>
                                      <p:to>
                                        <p:strVal val="visible"/>
                                      </p:to>
                                    </p:set>
                                    <p:animEffect transition="in" filter="fade">
                                      <p:cBhvr>
                                        <p:cTn id="12" dur="500"/>
                                        <p:tgtEl>
                                          <p:spTgt spid="2">
                                            <p:graphicEl>
                                              <a:dgm id="{638333A5-85A4-4CF5-B45B-8CD875AC50D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graphicEl>
                                              <a:dgm id="{7C3A12EC-1908-4CF6-9417-E762EF3E880E}"/>
                                            </p:graphicEl>
                                          </p:spTgt>
                                        </p:tgtEl>
                                        <p:attrNameLst>
                                          <p:attrName>style.visibility</p:attrName>
                                        </p:attrNameLst>
                                      </p:cBhvr>
                                      <p:to>
                                        <p:strVal val="visible"/>
                                      </p:to>
                                    </p:set>
                                    <p:animEffect transition="in" filter="fade">
                                      <p:cBhvr>
                                        <p:cTn id="17" dur="500"/>
                                        <p:tgtEl>
                                          <p:spTgt spid="2">
                                            <p:graphicEl>
                                              <a:dgm id="{7C3A12EC-1908-4CF6-9417-E762EF3E880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uiExpand="1">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7B206-D1BD-4627-B267-9570BDE9320A}"/>
              </a:ext>
            </a:extLst>
          </p:cNvPr>
          <p:cNvSpPr>
            <a:spLocks noGrp="1"/>
          </p:cNvSpPr>
          <p:nvPr>
            <p:ph type="ctrTitle"/>
          </p:nvPr>
        </p:nvSpPr>
        <p:spPr/>
        <p:txBody>
          <a:bodyPr/>
          <a:lstStyle/>
          <a:p>
            <a:pPr algn="ctr"/>
            <a:r>
              <a:rPr lang="en-US" dirty="0"/>
              <a:t>Customer Obsessed</a:t>
            </a:r>
          </a:p>
        </p:txBody>
      </p:sp>
    </p:spTree>
    <p:extLst>
      <p:ext uri="{BB962C8B-B14F-4D97-AF65-F5344CB8AC3E}">
        <p14:creationId xmlns:p14="http://schemas.microsoft.com/office/powerpoint/2010/main" val="2217532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3174B5D-91FB-4693-A763-FA36234DE28C}"/>
              </a:ext>
            </a:extLst>
          </p:cNvPr>
          <p:cNvSpPr>
            <a:spLocks noGrp="1"/>
          </p:cNvSpPr>
          <p:nvPr>
            <p:ph type="body" sz="quarter" idx="10"/>
          </p:nvPr>
        </p:nvSpPr>
        <p:spPr>
          <a:xfrm>
            <a:off x="838199" y="494664"/>
            <a:ext cx="10515601" cy="5893435"/>
          </a:xfrm>
        </p:spPr>
        <p:txBody>
          <a:bodyPr/>
          <a:lstStyle/>
          <a:p>
            <a:pPr marL="342900" indent="-342900">
              <a:buFontTx/>
              <a:buChar char="-"/>
            </a:pPr>
            <a:r>
              <a:rPr lang="en-US" sz="2800" dirty="0"/>
              <a:t>Who are our users? What do they want and need?</a:t>
            </a:r>
          </a:p>
          <a:p>
            <a:pPr marL="342900" indent="-342900">
              <a:buFontTx/>
              <a:buChar char="-"/>
            </a:pPr>
            <a:r>
              <a:rPr lang="en-US" sz="2800" dirty="0"/>
              <a:t>How do they feel about our products? How do they feel about our design? How can we make that better?</a:t>
            </a:r>
          </a:p>
          <a:p>
            <a:pPr marL="342900" indent="-342900">
              <a:buFontTx/>
              <a:buChar char="-"/>
            </a:pPr>
            <a:r>
              <a:rPr lang="en-US" sz="2800" dirty="0"/>
              <a:t>Is it usable? How do people use it? How do people </a:t>
            </a:r>
            <a:r>
              <a:rPr lang="en-US" sz="2800" i="1" dirty="0"/>
              <a:t>want</a:t>
            </a:r>
            <a:r>
              <a:rPr lang="en-US" sz="2800" dirty="0"/>
              <a:t> to use it? How can we make it more usable?</a:t>
            </a:r>
          </a:p>
          <a:p>
            <a:pPr marL="342900" indent="-342900">
              <a:buFontTx/>
              <a:buChar char="-"/>
            </a:pPr>
            <a:r>
              <a:rPr lang="en-US" sz="2800" dirty="0"/>
              <a:t>What features are missing? What features are extraneous?</a:t>
            </a:r>
          </a:p>
          <a:p>
            <a:pPr marL="342900" indent="-342900">
              <a:buFontTx/>
              <a:buChar char="-"/>
            </a:pPr>
            <a:r>
              <a:rPr lang="en-US" sz="2800" dirty="0"/>
              <a:t>Who are our competitors? What experiences are they building? How do people feel about these products and features?</a:t>
            </a:r>
          </a:p>
          <a:p>
            <a:pPr marL="342900" indent="-342900">
              <a:buFontTx/>
              <a:buChar char="-"/>
            </a:pPr>
            <a:r>
              <a:rPr lang="en-US" sz="2800" dirty="0"/>
              <a:t>What is happening in the industry at large that we can use to improve our products? What do we need to be paying attention to?</a:t>
            </a:r>
          </a:p>
          <a:p>
            <a:pPr marL="342900" indent="-342900">
              <a:buFontTx/>
              <a:buChar char="-"/>
            </a:pPr>
            <a:endParaRPr lang="en-US" sz="2800" dirty="0"/>
          </a:p>
          <a:p>
            <a:pPr algn="ctr"/>
            <a:r>
              <a:rPr lang="en-US" sz="2800" b="1" dirty="0"/>
              <a:t>What don’t we know that we wish we knew?</a:t>
            </a:r>
          </a:p>
          <a:p>
            <a:pPr marL="342900" indent="-342900">
              <a:buFontTx/>
              <a:buChar char="-"/>
            </a:pPr>
            <a:endParaRPr lang="en-US" sz="2800" dirty="0"/>
          </a:p>
          <a:p>
            <a:pPr marL="342900" indent="-342900">
              <a:buFontTx/>
              <a:buChar char="-"/>
            </a:pPr>
            <a:endParaRPr lang="en-US" sz="2800" dirty="0"/>
          </a:p>
          <a:p>
            <a:pPr marL="342900" indent="-342900">
              <a:buFontTx/>
              <a:buChar char="-"/>
            </a:pPr>
            <a:endParaRPr lang="en-US" sz="2800" dirty="0"/>
          </a:p>
        </p:txBody>
      </p:sp>
    </p:spTree>
    <p:extLst>
      <p:ext uri="{BB962C8B-B14F-4D97-AF65-F5344CB8AC3E}">
        <p14:creationId xmlns:p14="http://schemas.microsoft.com/office/powerpoint/2010/main" val="1065140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7" end="7"/>
                                            </p:txEl>
                                          </p:spTgt>
                                        </p:tgtEl>
                                        <p:attrNameLst>
                                          <p:attrName>style.visibility</p:attrName>
                                        </p:attrNameLst>
                                      </p:cBhvr>
                                      <p:to>
                                        <p:strVal val="visible"/>
                                      </p:to>
                                    </p:set>
                                    <p:animEffect transition="in" filter="fade">
                                      <p:cBhvr>
                                        <p:cTn id="37"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7B206-D1BD-4627-B267-9570BDE9320A}"/>
              </a:ext>
            </a:extLst>
          </p:cNvPr>
          <p:cNvSpPr>
            <a:spLocks noGrp="1"/>
          </p:cNvSpPr>
          <p:nvPr>
            <p:ph type="ctrTitle"/>
          </p:nvPr>
        </p:nvSpPr>
        <p:spPr/>
        <p:txBody>
          <a:bodyPr/>
          <a:lstStyle/>
          <a:p>
            <a:pPr algn="ctr"/>
            <a:r>
              <a:rPr lang="en-US" dirty="0"/>
              <a:t>How do we answer those questions?</a:t>
            </a:r>
          </a:p>
        </p:txBody>
      </p:sp>
    </p:spTree>
    <p:extLst>
      <p:ext uri="{BB962C8B-B14F-4D97-AF65-F5344CB8AC3E}">
        <p14:creationId xmlns:p14="http://schemas.microsoft.com/office/powerpoint/2010/main" val="1568576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03640C2A-3A39-4683-9FDE-31C3FA5B10C1}"/>
              </a:ext>
            </a:extLst>
          </p:cNvPr>
          <p:cNvGraphicFramePr/>
          <p:nvPr>
            <p:extLst>
              <p:ext uri="{D42A27DB-BD31-4B8C-83A1-F6EECF244321}">
                <p14:modId xmlns:p14="http://schemas.microsoft.com/office/powerpoint/2010/main" val="3662749305"/>
              </p:ext>
            </p:extLst>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58722248"/>
      </p:ext>
    </p:extLst>
  </p:cSld>
  <p:clrMapOvr>
    <a:masterClrMapping/>
  </p:clrMapOvr>
</p:sld>
</file>

<file path=ppt/theme/theme1.xml><?xml version="1.0" encoding="utf-8"?>
<a:theme xmlns:a="http://schemas.openxmlformats.org/drawingml/2006/main" name="2_Office Theme">
  <a:themeElements>
    <a:clrScheme name="Bing">
      <a:dk1>
        <a:srgbClr val="262626"/>
      </a:dk1>
      <a:lt1>
        <a:srgbClr val="FFFFFF"/>
      </a:lt1>
      <a:dk2>
        <a:srgbClr val="404040"/>
      </a:dk2>
      <a:lt2>
        <a:srgbClr val="F7F9F8"/>
      </a:lt2>
      <a:accent1>
        <a:srgbClr val="00809D"/>
      </a:accent1>
      <a:accent2>
        <a:srgbClr val="FF7F72"/>
      </a:accent2>
      <a:accent3>
        <a:srgbClr val="A5A5A5"/>
      </a:accent3>
      <a:accent4>
        <a:srgbClr val="404040"/>
      </a:accent4>
      <a:accent5>
        <a:srgbClr val="CCCCCC"/>
      </a:accent5>
      <a:accent6>
        <a:srgbClr val="F4B183"/>
      </a:accent6>
      <a:hlink>
        <a:srgbClr val="00809D"/>
      </a:hlink>
      <a:folHlink>
        <a:srgbClr val="FF7F72"/>
      </a:folHlink>
    </a:clrScheme>
    <a:fontScheme name="bing">
      <a:majorFont>
        <a:latin typeface="Segoe UI Slab"/>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ing research template [Read-Only]" id="{4E0C55C8-8B01-4202-9B22-180FF3A782B2}" vid="{36DD384E-98F5-4162-9411-91FD7BDDB2AF}"/>
    </a:ext>
  </a:extLst>
</a:theme>
</file>

<file path=ppt/theme/theme2.xml><?xml version="1.0" encoding="utf-8"?>
<a:theme xmlns:a="http://schemas.openxmlformats.org/drawingml/2006/main" name="1_Office Theme">
  <a:themeElements>
    <a:clrScheme name="Bing">
      <a:dk1>
        <a:srgbClr val="262626"/>
      </a:dk1>
      <a:lt1>
        <a:srgbClr val="FFFFFF"/>
      </a:lt1>
      <a:dk2>
        <a:srgbClr val="505050"/>
      </a:dk2>
      <a:lt2>
        <a:srgbClr val="F2F2F2"/>
      </a:lt2>
      <a:accent1>
        <a:srgbClr val="00A89D"/>
      </a:accent1>
      <a:accent2>
        <a:srgbClr val="F4B183"/>
      </a:accent2>
      <a:accent3>
        <a:srgbClr val="A5A5A5"/>
      </a:accent3>
      <a:accent4>
        <a:srgbClr val="505050"/>
      </a:accent4>
      <a:accent5>
        <a:srgbClr val="F2F2F2"/>
      </a:accent5>
      <a:accent6>
        <a:srgbClr val="FF4040"/>
      </a:accent6>
      <a:hlink>
        <a:srgbClr val="00A89D"/>
      </a:hlink>
      <a:folHlink>
        <a:srgbClr val="F4B183"/>
      </a:folHlink>
    </a:clrScheme>
    <a:fontScheme name="bing">
      <a:majorFont>
        <a:latin typeface="Segoe UI Slab"/>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ing research template [Read-Only]" id="{4E0C55C8-8B01-4202-9B22-180FF3A782B2}" vid="{36B6F86A-05EE-41B7-85F4-7FAB58A54A07}"/>
    </a:ext>
  </a:extLst>
</a:theme>
</file>

<file path=ppt/theme/theme3.xml><?xml version="1.0" encoding="utf-8"?>
<a:theme xmlns:a="http://schemas.openxmlformats.org/drawingml/2006/main" name="5_Office Theme">
  <a:themeElements>
    <a:clrScheme name="Custom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0A89D"/>
      </a:hlink>
      <a:folHlink>
        <a:srgbClr val="00A89D"/>
      </a:folHlink>
    </a:clrScheme>
    <a:fontScheme name="bing">
      <a:majorFont>
        <a:latin typeface="Segoe UI Slab"/>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ing research template [Read-Only]" id="{4E0C55C8-8B01-4202-9B22-180FF3A782B2}" vid="{D470CF4A-F8AB-4BF9-AF10-66FE3E97AE76}"/>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dc5ac6ce-870c-4a5c-abec-36b1ccd88f30">
      <UserInfo>
        <DisplayName>Lin Gao</DisplayName>
        <AccountId>43</AccountId>
        <AccountType/>
      </UserInfo>
      <UserInfo>
        <DisplayName>Ross Heeter</DisplayName>
        <AccountId>308</AccountId>
        <AccountType/>
      </UserInfo>
      <UserInfo>
        <DisplayName>Xinliang Zhang</DisplayName>
        <AccountId>358</AccountId>
        <AccountType/>
      </UserInfo>
      <UserInfo>
        <DisplayName>Doug Herman</DisplayName>
        <AccountId>414</AccountId>
        <AccountType/>
      </UserInfo>
    </SharedWithUsers>
    <SharingHintHash xmlns="dc5ac6ce-870c-4a5c-abec-36b1ccd88f30">-402526212</SharingHintHash>
    <Study_x0020_Type xmlns="632041d8-79f7-4ebe-87a1-264efbfc0ea4" xsi:nil="true"/>
    <Document_x0020_Type xmlns="632041d8-79f7-4ebe-87a1-264efbfc0ea4" xsi:nil="true"/>
    <Author0 xmlns="632041d8-79f7-4ebe-87a1-264efbfc0ea4">
      <UserInfo>
        <DisplayName/>
        <AccountId xsi:nil="true"/>
        <AccountType/>
      </UserInfo>
    </Author0>
    <Study_x0020_ID xmlns="632041d8-79f7-4ebe-87a1-264efbfc0ea4" xsi:nil="true"/>
    <TaxKeywordTaxHTField xmlns="230e9df3-be65-4c73-a93b-d1236ebd677e">
      <Terms xmlns="http://schemas.microsoft.com/office/infopath/2007/PartnerControls"/>
    </TaxKeywordTaxHTField>
    <Product_x002c__x0020_Feature xmlns="632041d8-79f7-4ebe-87a1-264efbfc0ea4" xsi:nil="true"/>
    <TaxCatchAll xmlns="230e9df3-be65-4c73-a93b-d1236ebd677e"/>
    <Focus_x0020_Area xmlns="632041d8-79f7-4ebe-87a1-264efbfc0ea4" xsi:nil="true"/>
    <Release xmlns="632041d8-79f7-4ebe-87a1-264efbfc0ea4" xsi:nil="true"/>
    <_DCDateCreated xmlns="http://schemas.microsoft.com/sharepoint/v3/fields"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F04615872FB0A4D87026D4609234A0D" ma:contentTypeVersion="25" ma:contentTypeDescription="Create a new document." ma:contentTypeScope="" ma:versionID="0b18db733707b8c53b3ff8b6f725307c">
  <xsd:schema xmlns:xsd="http://www.w3.org/2001/XMLSchema" xmlns:xs="http://www.w3.org/2001/XMLSchema" xmlns:p="http://schemas.microsoft.com/office/2006/metadata/properties" xmlns:ns2="632041d8-79f7-4ebe-87a1-264efbfc0ea4" xmlns:ns3="230e9df3-be65-4c73-a93b-d1236ebd677e" xmlns:ns4="dc5ac6ce-870c-4a5c-abec-36b1ccd88f30" xmlns:ns5="http://schemas.microsoft.com/sharepoint/v3/fields" targetNamespace="http://schemas.microsoft.com/office/2006/metadata/properties" ma:root="true" ma:fieldsID="44d504949404ed274efeda7881ac4153" ns2:_="" ns3:_="" ns4:_="" ns5:_="">
    <xsd:import namespace="632041d8-79f7-4ebe-87a1-264efbfc0ea4"/>
    <xsd:import namespace="230e9df3-be65-4c73-a93b-d1236ebd677e"/>
    <xsd:import namespace="dc5ac6ce-870c-4a5c-abec-36b1ccd88f30"/>
    <xsd:import namespace="http://schemas.microsoft.com/sharepoint/v3/fields"/>
    <xsd:element name="properties">
      <xsd:complexType>
        <xsd:sequence>
          <xsd:element name="documentManagement">
            <xsd:complexType>
              <xsd:all>
                <xsd:element ref="ns2:Document_x0020_Type" minOccurs="0"/>
                <xsd:element ref="ns2:Focus_x0020_Area" minOccurs="0"/>
                <xsd:element ref="ns2:Product_x002c__x0020_Feature" minOccurs="0"/>
                <xsd:element ref="ns2:Release" minOccurs="0"/>
                <xsd:element ref="ns2:Study_x0020_Type" minOccurs="0"/>
                <xsd:element ref="ns2:Author0" minOccurs="0"/>
                <xsd:element ref="ns2:Study_x0020_ID" minOccurs="0"/>
                <xsd:element ref="ns3:TaxKeywordTaxHTField" minOccurs="0"/>
                <xsd:element ref="ns3:TaxCatchAll" minOccurs="0"/>
                <xsd:element ref="ns4:SharedWithUsers" minOccurs="0"/>
                <xsd:element ref="ns5:_DCDateCreated" minOccurs="0"/>
                <xsd:element ref="ns4:SharingHintHash" minOccurs="0"/>
                <xsd:element ref="ns4:SharedWithDetails" minOccurs="0"/>
                <xsd:element ref="ns4:LastSharedByUser" minOccurs="0"/>
                <xsd:element ref="ns4:LastSharedByTime" minOccurs="0"/>
                <xsd:element ref="ns2:MediaServiceMetadata" minOccurs="0"/>
                <xsd:element ref="ns2:MediaServiceFastMetadata" minOccurs="0"/>
                <xsd:element ref="ns2:MediaServiceDateTaken" minOccurs="0"/>
                <xsd:element ref="ns2:MediaServiceAutoTags" minOccurs="0"/>
                <xsd:element ref="ns2:MediaServiceOCR" minOccurs="0"/>
                <xsd:element ref="ns2:MediaServiceEventHashCode" minOccurs="0"/>
                <xsd:element ref="ns2:MediaServiceGenerationTim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2041d8-79f7-4ebe-87a1-264efbfc0ea4" elementFormDefault="qualified">
    <xsd:import namespace="http://schemas.microsoft.com/office/2006/documentManagement/types"/>
    <xsd:import namespace="http://schemas.microsoft.com/office/infopath/2007/PartnerControls"/>
    <xsd:element name="Document_x0020_Type" ma:index="8" nillable="true" ma:displayName="Document Type" ma:list="{a054b258-c8a6-4ed8-abe3-8cd5698b6d80}" ma:internalName="Document_x0020_Type" ma:showField="Title" ma:web="dc5ac6ce-870c-4a5c-abec-36b1ccd88f30">
      <xsd:simpleType>
        <xsd:restriction base="dms:Lookup"/>
      </xsd:simpleType>
    </xsd:element>
    <xsd:element name="Focus_x0020_Area" ma:index="9" nillable="true" ma:displayName="Focus Area" ma:list="{4d4effa0-1f73-4e58-876e-a399e6b89d09}" ma:internalName="Focus_x0020_Area" ma:showField="Title" ma:web="dc5ac6ce-870c-4a5c-abec-36b1ccd88f30">
      <xsd:simpleType>
        <xsd:restriction base="dms:Lookup"/>
      </xsd:simpleType>
    </xsd:element>
    <xsd:element name="Product_x002c__x0020_Feature" ma:index="10" nillable="true" ma:displayName="Product, Feature" ma:list="{804823ee-14d1-44b3-a8a6-b87b71665f82}" ma:internalName="Product_x002c__x0020_Feature" ma:showField="Title" ma:web="dc5ac6ce-870c-4a5c-abec-36b1ccd88f30">
      <xsd:simpleType>
        <xsd:restriction base="dms:Lookup"/>
      </xsd:simpleType>
    </xsd:element>
    <xsd:element name="Release" ma:index="11" nillable="true" ma:displayName="Release" ma:list="{2c1031ef-4472-4a76-b015-0699ce948336}" ma:internalName="Release" ma:showField="Title" ma:web="dc5ac6ce-870c-4a5c-abec-36b1ccd88f30">
      <xsd:simpleType>
        <xsd:restriction base="dms:Lookup"/>
      </xsd:simpleType>
    </xsd:element>
    <xsd:element name="Study_x0020_Type" ma:index="12" nillable="true" ma:displayName="Study Type" ma:list="{2b98ca72-f02c-40f3-ab83-8fdfa83fd9a9}" ma:internalName="Study_x0020_Type" ma:showField="Title" ma:web="dc5ac6ce-870c-4a5c-abec-36b1ccd88f30">
      <xsd:simpleType>
        <xsd:restriction base="dms:Lookup"/>
      </xsd:simpleType>
    </xsd:element>
    <xsd:element name="Author0" ma:index="13" nillable="true" ma:displayName="Author" ma:list="UserInfo" ma:SharePointGroup="0" ma:internalName="Author0"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y_x0020_ID" ma:index="14" nillable="true" ma:displayName="Study ID" ma:decimals="0" ma:internalName="Study_x0020_ID">
      <xsd:simpleType>
        <xsd:restriction base="dms:Number"/>
      </xsd:simpleType>
    </xsd:element>
    <xsd:element name="MediaServiceMetadata" ma:index="24" nillable="true" ma:displayName="MediaServiceMetadata" ma:description="" ma:hidden="true" ma:internalName="MediaServiceMetadata" ma:readOnly="true">
      <xsd:simpleType>
        <xsd:restriction base="dms:Note"/>
      </xsd:simpleType>
    </xsd:element>
    <xsd:element name="MediaServiceFastMetadata" ma:index="25" nillable="true" ma:displayName="MediaServiceFastMetadata" ma:description="" ma:hidden="true" ma:internalName="MediaServiceFastMetadata" ma:readOnly="true">
      <xsd:simpleType>
        <xsd:restriction base="dms:Note"/>
      </xsd:simpleType>
    </xsd:element>
    <xsd:element name="MediaServiceDateTaken" ma:index="26" nillable="true" ma:displayName="MediaServiceDateTaken" ma:description="" ma:hidden="true" ma:internalName="MediaServiceDateTaken" ma:readOnly="true">
      <xsd:simpleType>
        <xsd:restriction base="dms:Text"/>
      </xsd:simpleType>
    </xsd:element>
    <xsd:element name="MediaServiceAutoTags" ma:index="27" nillable="true" ma:displayName="MediaServiceAutoTags" ma:internalName="MediaServiceAutoTags" ma:readOnly="true">
      <xsd:simpleType>
        <xsd:restriction base="dms:Text"/>
      </xsd:simpleType>
    </xsd:element>
    <xsd:element name="MediaServiceOCR" ma:index="28" nillable="true" ma:displayName="MediaServiceOCR" ma:internalName="MediaServiceOCR" ma:readOnly="true">
      <xsd:simpleType>
        <xsd:restriction base="dms:Note">
          <xsd:maxLength value="255"/>
        </xsd:restriction>
      </xsd:simpleType>
    </xsd:element>
    <xsd:element name="MediaServiceEventHashCode" ma:index="29" nillable="true" ma:displayName="MediaServiceEventHashCode" ma:hidden="true" ma:internalName="MediaServiceEventHashCode" ma:readOnly="true">
      <xsd:simpleType>
        <xsd:restriction base="dms:Text"/>
      </xsd:simpleType>
    </xsd:element>
    <xsd:element name="MediaServiceGenerationTime" ma:index="30" nillable="true" ma:displayName="MediaServiceGenerationTime" ma:hidden="true" ma:internalName="MediaServiceGenerationTime" ma:readOnly="true">
      <xsd:simpleType>
        <xsd:restriction base="dms:Text"/>
      </xsd:simpleType>
    </xsd:element>
    <xsd:element name="MediaServiceAutoKeyPoints" ma:index="31" nillable="true" ma:displayName="MediaServiceAutoKeyPoints" ma:hidden="true" ma:internalName="MediaServiceAutoKeyPoints" ma:readOnly="true">
      <xsd:simpleType>
        <xsd:restriction base="dms:Note"/>
      </xsd:simpleType>
    </xsd:element>
    <xsd:element name="MediaServiceKeyPoints" ma:index="32"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16"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17" nillable="true" ma:displayName="Taxonomy Catch All Column" ma:hidden="true" ma:list="{887196a9-b4aa-45fa-8d3b-3cbf80aea477}" ma:internalName="TaxCatchAll" ma:showField="CatchAllData" ma:web="e6c2a0aa-0255-4d9e-9001-1c6a9dd41176">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dc5ac6ce-870c-4a5c-abec-36b1ccd88f3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20" nillable="true" ma:displayName="Sharing Hint Hash" ma:internalName="SharingHintHash" ma:readOnly="true">
      <xsd:simpleType>
        <xsd:restriction base="dms:Text"/>
      </xsd:simpleType>
    </xsd:element>
    <xsd:element name="SharedWithDetails" ma:index="21" nillable="true" ma:displayName="Shared With Details" ma:internalName="SharedWithDetails" ma:readOnly="true">
      <xsd:simpleType>
        <xsd:restriction base="dms:Note">
          <xsd:maxLength value="255"/>
        </xsd:restriction>
      </xsd:simpleType>
    </xsd:element>
    <xsd:element name="LastSharedByUser" ma:index="22" nillable="true" ma:displayName="Last Shared By User" ma:description="" ma:internalName="LastSharedByUser" ma:readOnly="true">
      <xsd:simpleType>
        <xsd:restriction base="dms:Note">
          <xsd:maxLength value="255"/>
        </xsd:restriction>
      </xsd:simpleType>
    </xsd:element>
    <xsd:element name="LastSharedByTime" ma:index="2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DCDateCreated" ma:index="19" nillable="true" ma:displayName="Date Created" ma:description="The date on which this resource was created" ma:format="DateTime" ma:internalName="_DCDateCreated">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1D0F20F-C9BF-4E04-8F11-9C48A084B8F7}">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bc1c4493-db80-4b75-86cb-cef29646162e"/>
    <ds:schemaRef ds:uri="http://www.w3.org/XML/1998/namespace"/>
  </ds:schemaRefs>
</ds:datastoreItem>
</file>

<file path=customXml/itemProps2.xml><?xml version="1.0" encoding="utf-8"?>
<ds:datastoreItem xmlns:ds="http://schemas.openxmlformats.org/officeDocument/2006/customXml" ds:itemID="{88D944E2-9D17-48B9-93EC-4C98B6FEACEA}"/>
</file>

<file path=customXml/itemProps3.xml><?xml version="1.0" encoding="utf-8"?>
<ds:datastoreItem xmlns:ds="http://schemas.openxmlformats.org/officeDocument/2006/customXml" ds:itemID="{F2BE7336-917D-4DB0-9D8C-DA112DD4621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Bing research template</Template>
  <TotalTime>713</TotalTime>
  <Words>2613</Words>
  <Application>Microsoft Office PowerPoint</Application>
  <PresentationFormat>Widescreen</PresentationFormat>
  <Paragraphs>400</Paragraphs>
  <Slides>43</Slides>
  <Notes>7</Notes>
  <HiddenSlides>7</HiddenSlides>
  <MMClips>2</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43</vt:i4>
      </vt:variant>
    </vt:vector>
  </HeadingPairs>
  <TitlesOfParts>
    <vt:vector size="58" baseType="lpstr">
      <vt:lpstr>Arial</vt:lpstr>
      <vt:lpstr>Calibri</vt:lpstr>
      <vt:lpstr>Calibri Light</vt:lpstr>
      <vt:lpstr>Segoe UI</vt:lpstr>
      <vt:lpstr>Segoe UI Black</vt:lpstr>
      <vt:lpstr>Segoe UI Light</vt:lpstr>
      <vt:lpstr>Segoe UI Semibold</vt:lpstr>
      <vt:lpstr>Segoe UI Semilight</vt:lpstr>
      <vt:lpstr>Segoe UI Slab</vt:lpstr>
      <vt:lpstr>Segoe UI Symbol</vt:lpstr>
      <vt:lpstr>Wingdings</vt:lpstr>
      <vt:lpstr>2_Office Theme</vt:lpstr>
      <vt:lpstr>1_Office Theme</vt:lpstr>
      <vt:lpstr>5_Office Theme</vt:lpstr>
      <vt:lpstr>Office Theme</vt:lpstr>
      <vt:lpstr>User Research: Overview and Highlights</vt:lpstr>
      <vt:lpstr>PowerPoint Presentation</vt:lpstr>
      <vt:lpstr>What is design/user experience research?</vt:lpstr>
      <vt:lpstr>Great products…</vt:lpstr>
      <vt:lpstr>PowerPoint Presentation</vt:lpstr>
      <vt:lpstr>Customer Obsessed</vt:lpstr>
      <vt:lpstr>PowerPoint Presentation</vt:lpstr>
      <vt:lpstr>How do we answer those questions?</vt:lpstr>
      <vt:lpstr>PowerPoint Presentation</vt:lpstr>
      <vt:lpstr>PowerPoint Presentation</vt:lpstr>
      <vt:lpstr>What do people do, why, how? Do our features meet users’ needs?</vt:lpstr>
      <vt:lpstr>Natural use of the product</vt:lpstr>
      <vt:lpstr>Scripted use of the product</vt:lpstr>
      <vt:lpstr>Not using the product (de-contextualized)</vt:lpstr>
      <vt:lpstr>Combined natural use, scripted and de-contextualized</vt:lpstr>
      <vt:lpstr>Agile methods (quick turn-around)</vt:lpstr>
      <vt:lpstr>All together now!</vt:lpstr>
      <vt:lpstr>Who gives feedback?</vt:lpstr>
      <vt:lpstr>Methods in action</vt:lpstr>
      <vt:lpstr>Lab study</vt:lpstr>
      <vt:lpstr>Remote usability study</vt:lpstr>
      <vt:lpstr>In-context research</vt:lpstr>
      <vt:lpstr>David, 26 years old, Nashville Showing us how he uses Cortana on Xbox</vt:lpstr>
      <vt:lpstr>Research Best Practices</vt:lpstr>
      <vt:lpstr>What have you done for me lately? </vt:lpstr>
      <vt:lpstr>PowerPoint Presentation</vt:lpstr>
      <vt:lpstr>What We’ve Learned </vt:lpstr>
      <vt:lpstr>What We’ve Learned </vt:lpstr>
      <vt:lpstr>What We’ve Learned </vt:lpstr>
      <vt:lpstr>What We’ve Learned </vt:lpstr>
      <vt:lpstr>What We’ve Learned </vt:lpstr>
      <vt:lpstr>PowerPoint Presentation</vt:lpstr>
      <vt:lpstr>New Research!</vt:lpstr>
      <vt:lpstr>Key Findings from ENA/News Vertical Study</vt:lpstr>
      <vt:lpstr>Search engines provide more details on news stories</vt:lpstr>
      <vt:lpstr>Both Google and Bing met needs when searching for a news story</vt:lpstr>
      <vt:lpstr>News Verticals meet user needs for news consumption</vt:lpstr>
      <vt:lpstr>Google News Feedback: Detailed</vt:lpstr>
      <vt:lpstr>Bing News Feedback: Detailed</vt:lpstr>
      <vt:lpstr>PowerPoint Presentation</vt:lpstr>
      <vt:lpstr>Users notice only subtle differences between ENA and algo answers</vt:lpstr>
      <vt:lpstr>Users like the depth of information provided by Bing</vt:lpstr>
      <vt:lpstr>Next steps…   What else can we study together? What do you want to know? How can research help?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Research: Overview and Highlights</dc:title>
  <dc:creator>Katie Elfering</dc:creator>
  <cp:lastModifiedBy>Katie Elfering</cp:lastModifiedBy>
  <cp:revision>88</cp:revision>
  <cp:lastPrinted>2015-02-08T00:02:33Z</cp:lastPrinted>
  <dcterms:created xsi:type="dcterms:W3CDTF">2017-05-14T03:03:06Z</dcterms:created>
  <dcterms:modified xsi:type="dcterms:W3CDTF">2017-05-18T05:35:37Z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0x0101008F04615872FB0A4D87026D4609234A0D</vt:lpwstr>
  </property>
  <property fmtid="{D5CDD505-2E9C-101B-9397-08002B2CF9AE}" pid="3" name="TaxKeyword">
    <vt:lpwstr/>
  </property>
</Properties>
</file>